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303" r:id="rId4"/>
    <p:sldId id="273" r:id="rId5"/>
    <p:sldId id="290" r:id="rId6"/>
    <p:sldId id="299" r:id="rId7"/>
    <p:sldId id="300" r:id="rId8"/>
    <p:sldId id="284" r:id="rId9"/>
    <p:sldId id="285" r:id="rId10"/>
    <p:sldId id="301" r:id="rId11"/>
    <p:sldId id="262" r:id="rId12"/>
    <p:sldId id="297" r:id="rId13"/>
    <p:sldId id="302" r:id="rId14"/>
    <p:sldId id="304" r:id="rId15"/>
    <p:sldId id="293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98FB59-C0E3-48A7-A75C-70B36610B68B}" v="286" dt="2021-03-12T05:54:58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elyn" userId="S::evelyn.chen@initex.tech::be26871b-1d5a-442f-8647-e87d6be80368" providerId="AD" clId="Web-{2801CD20-FDE7-463B-B803-A48FB82E4C9B}"/>
    <pc:docChg chg="modSld">
      <pc:chgData name="Evelyn" userId="S::evelyn.chen@initex.tech::be26871b-1d5a-442f-8647-e87d6be80368" providerId="AD" clId="Web-{2801CD20-FDE7-463B-B803-A48FB82E4C9B}" dt="2021-03-11T02:58:07.979" v="6"/>
      <pc:docMkLst>
        <pc:docMk/>
      </pc:docMkLst>
      <pc:sldChg chg="delSp modSp">
        <pc:chgData name="Evelyn" userId="S::evelyn.chen@initex.tech::be26871b-1d5a-442f-8647-e87d6be80368" providerId="AD" clId="Web-{2801CD20-FDE7-463B-B803-A48FB82E4C9B}" dt="2021-03-11T02:58:07.979" v="6"/>
        <pc:sldMkLst>
          <pc:docMk/>
          <pc:sldMk cId="2193475010" sldId="304"/>
        </pc:sldMkLst>
        <pc:spChg chg="del mod">
          <ac:chgData name="Evelyn" userId="S::evelyn.chen@initex.tech::be26871b-1d5a-442f-8647-e87d6be80368" providerId="AD" clId="Web-{2801CD20-FDE7-463B-B803-A48FB82E4C9B}" dt="2021-03-11T02:58:05.636" v="4"/>
          <ac:spMkLst>
            <pc:docMk/>
            <pc:sldMk cId="2193475010" sldId="304"/>
            <ac:spMk id="40" creationId="{B39C19DC-A31F-431D-8E50-3E38F2DD7C54}"/>
          </ac:spMkLst>
        </pc:spChg>
        <pc:spChg chg="del mod">
          <ac:chgData name="Evelyn" userId="S::evelyn.chen@initex.tech::be26871b-1d5a-442f-8647-e87d6be80368" providerId="AD" clId="Web-{2801CD20-FDE7-463B-B803-A48FB82E4C9B}" dt="2021-03-11T02:58:03.417" v="3"/>
          <ac:spMkLst>
            <pc:docMk/>
            <pc:sldMk cId="2193475010" sldId="304"/>
            <ac:spMk id="50" creationId="{DD333D7B-0A12-4302-ACEB-5419904F6378}"/>
          </ac:spMkLst>
        </pc:spChg>
        <pc:cxnChg chg="del">
          <ac:chgData name="Evelyn" userId="S::evelyn.chen@initex.tech::be26871b-1d5a-442f-8647-e87d6be80368" providerId="AD" clId="Web-{2801CD20-FDE7-463B-B803-A48FB82E4C9B}" dt="2021-03-11T02:58:06.761" v="5"/>
          <ac:cxnSpMkLst>
            <pc:docMk/>
            <pc:sldMk cId="2193475010" sldId="304"/>
            <ac:cxnSpMk id="35" creationId="{01CC7B28-39DD-4E4D-879F-711C23B73D6A}"/>
          </ac:cxnSpMkLst>
        </pc:cxnChg>
        <pc:cxnChg chg="del">
          <ac:chgData name="Evelyn" userId="S::evelyn.chen@initex.tech::be26871b-1d5a-442f-8647-e87d6be80368" providerId="AD" clId="Web-{2801CD20-FDE7-463B-B803-A48FB82E4C9B}" dt="2021-03-11T02:58:07.979" v="6"/>
          <ac:cxnSpMkLst>
            <pc:docMk/>
            <pc:sldMk cId="2193475010" sldId="304"/>
            <ac:cxnSpMk id="43" creationId="{749B39F3-1473-49BD-A4AC-1F24A0E48CAB}"/>
          </ac:cxnSpMkLst>
        </pc:cxnChg>
        <pc:cxnChg chg="del">
          <ac:chgData name="Evelyn" userId="S::evelyn.chen@initex.tech::be26871b-1d5a-442f-8647-e87d6be80368" providerId="AD" clId="Web-{2801CD20-FDE7-463B-B803-A48FB82E4C9B}" dt="2021-03-11T02:57:58.292" v="0"/>
          <ac:cxnSpMkLst>
            <pc:docMk/>
            <pc:sldMk cId="2193475010" sldId="304"/>
            <ac:cxnSpMk id="49" creationId="{02CBF3B8-F085-4CB1-9120-0F12AC13A4AD}"/>
          </ac:cxnSpMkLst>
        </pc:cxnChg>
      </pc:sldChg>
    </pc:docChg>
  </pc:docChgLst>
  <pc:docChgLst>
    <pc:chgData name="Evelyn" userId="be26871b-1d5a-442f-8647-e87d6be80368" providerId="ADAL" clId="{4498FB59-C0E3-48A7-A75C-70B36610B68B}"/>
    <pc:docChg chg="undo custSel addSld delSld modSld">
      <pc:chgData name="Evelyn" userId="be26871b-1d5a-442f-8647-e87d6be80368" providerId="ADAL" clId="{4498FB59-C0E3-48A7-A75C-70B36610B68B}" dt="2021-03-12T05:55:03.003" v="2534" actId="14100"/>
      <pc:docMkLst>
        <pc:docMk/>
      </pc:docMkLst>
      <pc:sldChg chg="modSp mod">
        <pc:chgData name="Evelyn" userId="be26871b-1d5a-442f-8647-e87d6be80368" providerId="ADAL" clId="{4498FB59-C0E3-48A7-A75C-70B36610B68B}" dt="2021-02-26T02:58:21.924" v="2413"/>
        <pc:sldMkLst>
          <pc:docMk/>
          <pc:sldMk cId="0" sldId="257"/>
        </pc:sldMkLst>
        <pc:spChg chg="mod">
          <ac:chgData name="Evelyn" userId="be26871b-1d5a-442f-8647-e87d6be80368" providerId="ADAL" clId="{4498FB59-C0E3-48A7-A75C-70B36610B68B}" dt="2021-02-26T02:58:21.924" v="2413"/>
          <ac:spMkLst>
            <pc:docMk/>
            <pc:sldMk cId="0" sldId="257"/>
            <ac:spMk id="123" creationId="{00000000-0000-0000-0000-000000000000}"/>
          </ac:spMkLst>
        </pc:spChg>
      </pc:sldChg>
      <pc:sldChg chg="addSp modSp mod modTransition">
        <pc:chgData name="Evelyn" userId="be26871b-1d5a-442f-8647-e87d6be80368" providerId="ADAL" clId="{4498FB59-C0E3-48A7-A75C-70B36610B68B}" dt="2021-02-25T08:30:40.583" v="2410" actId="14100"/>
        <pc:sldMkLst>
          <pc:docMk/>
          <pc:sldMk cId="1640172055" sldId="262"/>
        </pc:sldMkLst>
        <pc:spChg chg="add mod">
          <ac:chgData name="Evelyn" userId="be26871b-1d5a-442f-8647-e87d6be80368" providerId="ADAL" clId="{4498FB59-C0E3-48A7-A75C-70B36610B68B}" dt="2021-02-24T03:21:47.351" v="1517" actId="208"/>
          <ac:spMkLst>
            <pc:docMk/>
            <pc:sldMk cId="1640172055" sldId="262"/>
            <ac:spMk id="2" creationId="{2944B42E-712A-43D6-A96B-8B1658F39109}"/>
          </ac:spMkLst>
        </pc:spChg>
        <pc:spChg chg="mod">
          <ac:chgData name="Evelyn" userId="be26871b-1d5a-442f-8647-e87d6be80368" providerId="ADAL" clId="{4498FB59-C0E3-48A7-A75C-70B36610B68B}" dt="2021-02-25T08:30:40.583" v="2410" actId="14100"/>
          <ac:spMkLst>
            <pc:docMk/>
            <pc:sldMk cId="1640172055" sldId="262"/>
            <ac:spMk id="27" creationId="{E4D24C57-FE54-4DF7-9D22-F6158E01DE8B}"/>
          </ac:spMkLst>
        </pc:spChg>
        <pc:spChg chg="mod">
          <ac:chgData name="Evelyn" userId="be26871b-1d5a-442f-8647-e87d6be80368" providerId="ADAL" clId="{4498FB59-C0E3-48A7-A75C-70B36610B68B}" dt="2021-02-25T08:30:03.034" v="2409"/>
          <ac:spMkLst>
            <pc:docMk/>
            <pc:sldMk cId="1640172055" sldId="262"/>
            <ac:spMk id="34" creationId="{810777F4-BA23-4F04-9515-7C1CE8FE16A8}"/>
          </ac:spMkLst>
        </pc:spChg>
        <pc:spChg chg="add mod">
          <ac:chgData name="Evelyn" userId="be26871b-1d5a-442f-8647-e87d6be80368" providerId="ADAL" clId="{4498FB59-C0E3-48A7-A75C-70B36610B68B}" dt="2021-02-24T10:31:11.932" v="2204" actId="1076"/>
          <ac:spMkLst>
            <pc:docMk/>
            <pc:sldMk cId="1640172055" sldId="262"/>
            <ac:spMk id="40" creationId="{601DDA7C-6965-49DC-9E75-B92430EF3517}"/>
          </ac:spMkLst>
        </pc:spChg>
        <pc:spChg chg="add mod">
          <ac:chgData name="Evelyn" userId="be26871b-1d5a-442f-8647-e87d6be80368" providerId="ADAL" clId="{4498FB59-C0E3-48A7-A75C-70B36610B68B}" dt="2021-02-24T03:22:21.743" v="1524" actId="14100"/>
          <ac:spMkLst>
            <pc:docMk/>
            <pc:sldMk cId="1640172055" sldId="262"/>
            <ac:spMk id="41" creationId="{5B24D4AE-A9A7-4B8A-9F81-873560DE2E78}"/>
          </ac:spMkLst>
        </pc:spChg>
        <pc:spChg chg="mod">
          <ac:chgData name="Evelyn" userId="be26871b-1d5a-442f-8647-e87d6be80368" providerId="ADAL" clId="{4498FB59-C0E3-48A7-A75C-70B36610B68B}" dt="2021-02-25T07:48:30.687" v="2329" actId="1076"/>
          <ac:spMkLst>
            <pc:docMk/>
            <pc:sldMk cId="1640172055" sldId="262"/>
            <ac:spMk id="44" creationId="{D242692D-3569-4D05-8CDC-CCA41D20643A}"/>
          </ac:spMkLst>
        </pc:spChg>
        <pc:spChg chg="mod ord">
          <ac:chgData name="Evelyn" userId="be26871b-1d5a-442f-8647-e87d6be80368" providerId="ADAL" clId="{4498FB59-C0E3-48A7-A75C-70B36610B68B}" dt="2021-02-25T07:48:23.963" v="2327" actId="166"/>
          <ac:spMkLst>
            <pc:docMk/>
            <pc:sldMk cId="1640172055" sldId="262"/>
            <ac:spMk id="70" creationId="{CFC66329-D629-4C30-8E92-764CB406D0CB}"/>
          </ac:spMkLst>
        </pc:spChg>
        <pc:spChg chg="mod">
          <ac:chgData name="Evelyn" userId="be26871b-1d5a-442f-8647-e87d6be80368" providerId="ADAL" clId="{4498FB59-C0E3-48A7-A75C-70B36610B68B}" dt="2021-02-24T03:33:26.585" v="1560"/>
          <ac:spMkLst>
            <pc:docMk/>
            <pc:sldMk cId="1640172055" sldId="262"/>
            <ac:spMk id="71" creationId="{4D139AAF-C3E7-4DB4-BC3A-C3830DCDE4CA}"/>
          </ac:spMkLst>
        </pc:spChg>
        <pc:spChg chg="mod">
          <ac:chgData name="Evelyn" userId="be26871b-1d5a-442f-8647-e87d6be80368" providerId="ADAL" clId="{4498FB59-C0E3-48A7-A75C-70B36610B68B}" dt="2021-02-23T03:01:37.774" v="708" actId="1076"/>
          <ac:spMkLst>
            <pc:docMk/>
            <pc:sldMk cId="1640172055" sldId="262"/>
            <ac:spMk id="86" creationId="{BB9B3F87-8EF2-4C4D-BE2D-FEDCC42EE4F8}"/>
          </ac:spMkLst>
        </pc:spChg>
        <pc:spChg chg="mod">
          <ac:chgData name="Evelyn" userId="be26871b-1d5a-442f-8647-e87d6be80368" providerId="ADAL" clId="{4498FB59-C0E3-48A7-A75C-70B36610B68B}" dt="2021-02-23T03:01:49.343" v="716" actId="1076"/>
          <ac:spMkLst>
            <pc:docMk/>
            <pc:sldMk cId="1640172055" sldId="262"/>
            <ac:spMk id="97" creationId="{A7C9073A-312B-4174-B5E4-EFF58840080C}"/>
          </ac:spMkLst>
        </pc:spChg>
        <pc:spChg chg="mod">
          <ac:chgData name="Evelyn" userId="be26871b-1d5a-442f-8647-e87d6be80368" providerId="ADAL" clId="{4498FB59-C0E3-48A7-A75C-70B36610B68B}" dt="2021-02-23T10:09:33.829" v="1272" actId="1076"/>
          <ac:spMkLst>
            <pc:docMk/>
            <pc:sldMk cId="1640172055" sldId="262"/>
            <ac:spMk id="132" creationId="{00000000-0000-0000-0000-000000000000}"/>
          </ac:spMkLst>
        </pc:spChg>
        <pc:picChg chg="mod">
          <ac:chgData name="Evelyn" userId="be26871b-1d5a-442f-8647-e87d6be80368" providerId="ADAL" clId="{4498FB59-C0E3-48A7-A75C-70B36610B68B}" dt="2021-02-23T03:01:24.726" v="701" actId="1076"/>
          <ac:picMkLst>
            <pc:docMk/>
            <pc:sldMk cId="1640172055" sldId="262"/>
            <ac:picMk id="13" creationId="{A0743374-20C7-4E97-83F9-60C621C3E901}"/>
          </ac:picMkLst>
        </pc:picChg>
        <pc:picChg chg="mod">
          <ac:chgData name="Evelyn" userId="be26871b-1d5a-442f-8647-e87d6be80368" providerId="ADAL" clId="{4498FB59-C0E3-48A7-A75C-70B36610B68B}" dt="2021-02-23T03:01:43.374" v="712" actId="1076"/>
          <ac:picMkLst>
            <pc:docMk/>
            <pc:sldMk cId="1640172055" sldId="262"/>
            <ac:picMk id="21" creationId="{8A0DB206-49D4-42AC-A166-614C0D265401}"/>
          </ac:picMkLst>
        </pc:picChg>
        <pc:picChg chg="add mod">
          <ac:chgData name="Evelyn" userId="be26871b-1d5a-442f-8647-e87d6be80368" providerId="ADAL" clId="{4498FB59-C0E3-48A7-A75C-70B36610B68B}" dt="2021-02-23T03:01:04.806" v="699" actId="1076"/>
          <ac:picMkLst>
            <pc:docMk/>
            <pc:sldMk cId="1640172055" sldId="262"/>
            <ac:picMk id="39" creationId="{FDAE226E-DE3E-4682-AB8A-6358304D3B2F}"/>
          </ac:picMkLst>
        </pc:picChg>
        <pc:picChg chg="mod">
          <ac:chgData name="Evelyn" userId="be26871b-1d5a-442f-8647-e87d6be80368" providerId="ADAL" clId="{4498FB59-C0E3-48A7-A75C-70B36610B68B}" dt="2021-02-23T03:01:34.190" v="706" actId="1076"/>
          <ac:picMkLst>
            <pc:docMk/>
            <pc:sldMk cId="1640172055" sldId="262"/>
            <ac:picMk id="75" creationId="{E9514FF5-C163-45C7-8D56-B1731BC6A3E2}"/>
          </ac:picMkLst>
        </pc:picChg>
        <pc:picChg chg="mod">
          <ac:chgData name="Evelyn" userId="be26871b-1d5a-442f-8647-e87d6be80368" providerId="ADAL" clId="{4498FB59-C0E3-48A7-A75C-70B36610B68B}" dt="2021-02-24T03:33:08.593" v="1525" actId="1076"/>
          <ac:picMkLst>
            <pc:docMk/>
            <pc:sldMk cId="1640172055" sldId="262"/>
            <ac:picMk id="77" creationId="{38854D40-7FDD-4C84-B41B-64A532C33C1A}"/>
          </ac:picMkLst>
        </pc:picChg>
        <pc:picChg chg="mod">
          <ac:chgData name="Evelyn" userId="be26871b-1d5a-442f-8647-e87d6be80368" providerId="ADAL" clId="{4498FB59-C0E3-48A7-A75C-70B36610B68B}" dt="2021-02-23T03:01:41.759" v="711" actId="1076"/>
          <ac:picMkLst>
            <pc:docMk/>
            <pc:sldMk cId="1640172055" sldId="262"/>
            <ac:picMk id="78" creationId="{5B2DC7B1-4587-4149-8E4C-E052498A3AFD}"/>
          </ac:picMkLst>
        </pc:picChg>
        <pc:picChg chg="mod">
          <ac:chgData name="Evelyn" userId="be26871b-1d5a-442f-8647-e87d6be80368" providerId="ADAL" clId="{4498FB59-C0E3-48A7-A75C-70B36610B68B}" dt="2021-02-23T03:01:40.494" v="710" actId="1076"/>
          <ac:picMkLst>
            <pc:docMk/>
            <pc:sldMk cId="1640172055" sldId="262"/>
            <ac:picMk id="80" creationId="{DAF93CAB-E91F-417D-A6E1-DE64A05F8D38}"/>
          </ac:picMkLst>
        </pc:picChg>
        <pc:picChg chg="mod">
          <ac:chgData name="Evelyn" userId="be26871b-1d5a-442f-8647-e87d6be80368" providerId="ADAL" clId="{4498FB59-C0E3-48A7-A75C-70B36610B68B}" dt="2021-02-24T10:30:41.851" v="2197" actId="1076"/>
          <ac:picMkLst>
            <pc:docMk/>
            <pc:sldMk cId="1640172055" sldId="262"/>
            <ac:picMk id="83" creationId="{B436E592-9A82-4798-8440-88EEAC6168BE}"/>
          </ac:picMkLst>
        </pc:picChg>
        <pc:picChg chg="mod">
          <ac:chgData name="Evelyn" userId="be26871b-1d5a-442f-8647-e87d6be80368" providerId="ADAL" clId="{4498FB59-C0E3-48A7-A75C-70B36610B68B}" dt="2021-02-24T10:30:48.244" v="2203" actId="1038"/>
          <ac:picMkLst>
            <pc:docMk/>
            <pc:sldMk cId="1640172055" sldId="262"/>
            <ac:picMk id="84" creationId="{562A04E7-A24F-4215-841D-2BD503CDA529}"/>
          </ac:picMkLst>
        </pc:picChg>
        <pc:picChg chg="mod">
          <ac:chgData name="Evelyn" userId="be26871b-1d5a-442f-8647-e87d6be80368" providerId="ADAL" clId="{4498FB59-C0E3-48A7-A75C-70B36610B68B}" dt="2021-02-23T03:01:46.726" v="715" actId="1076"/>
          <ac:picMkLst>
            <pc:docMk/>
            <pc:sldMk cId="1640172055" sldId="262"/>
            <ac:picMk id="85" creationId="{4524DEE7-0F92-40A9-A703-3FE1FEEE91E8}"/>
          </ac:picMkLst>
        </pc:picChg>
      </pc:sldChg>
      <pc:sldChg chg="addSp modSp mod modTransition">
        <pc:chgData name="Evelyn" userId="be26871b-1d5a-442f-8647-e87d6be80368" providerId="ADAL" clId="{4498FB59-C0E3-48A7-A75C-70B36610B68B}" dt="2021-03-09T09:57:40.154" v="2489" actId="20577"/>
        <pc:sldMkLst>
          <pc:docMk/>
          <pc:sldMk cId="1115975350" sldId="273"/>
        </pc:sldMkLst>
        <pc:spChg chg="mod">
          <ac:chgData name="Evelyn" userId="be26871b-1d5a-442f-8647-e87d6be80368" providerId="ADAL" clId="{4498FB59-C0E3-48A7-A75C-70B36610B68B}" dt="2021-02-24T03:18:10.963" v="1480"/>
          <ac:spMkLst>
            <pc:docMk/>
            <pc:sldMk cId="1115975350" sldId="273"/>
            <ac:spMk id="3" creationId="{1B940418-20E6-41A0-AB2C-95399F7322CB}"/>
          </ac:spMkLst>
        </pc:spChg>
        <pc:spChg chg="mod">
          <ac:chgData name="Evelyn" userId="be26871b-1d5a-442f-8647-e87d6be80368" providerId="ADAL" clId="{4498FB59-C0E3-48A7-A75C-70B36610B68B}" dt="2021-03-09T07:56:09.917" v="2481"/>
          <ac:spMkLst>
            <pc:docMk/>
            <pc:sldMk cId="1115975350" sldId="273"/>
            <ac:spMk id="6" creationId="{3A5E6232-8AE6-417B-B5B0-A3BB29475E84}"/>
          </ac:spMkLst>
        </pc:spChg>
        <pc:spChg chg="mod">
          <ac:chgData name="Evelyn" userId="be26871b-1d5a-442f-8647-e87d6be80368" providerId="ADAL" clId="{4498FB59-C0E3-48A7-A75C-70B36610B68B}" dt="2021-02-25T07:05:36.191" v="2213" actId="1076"/>
          <ac:spMkLst>
            <pc:docMk/>
            <pc:sldMk cId="1115975350" sldId="273"/>
            <ac:spMk id="8" creationId="{C5221AB0-8D7B-48CB-8C10-C2A4E3380AB6}"/>
          </ac:spMkLst>
        </pc:spChg>
        <pc:spChg chg="mod">
          <ac:chgData name="Evelyn" userId="be26871b-1d5a-442f-8647-e87d6be80368" providerId="ADAL" clId="{4498FB59-C0E3-48A7-A75C-70B36610B68B}" dt="2021-02-25T08:17:11.656" v="2389" actId="14100"/>
          <ac:spMkLst>
            <pc:docMk/>
            <pc:sldMk cId="1115975350" sldId="273"/>
            <ac:spMk id="9" creationId="{EDDD571A-EAC1-4D40-B9C5-FA8B21163697}"/>
          </ac:spMkLst>
        </pc:spChg>
        <pc:spChg chg="mod">
          <ac:chgData name="Evelyn" userId="be26871b-1d5a-442f-8647-e87d6be80368" providerId="ADAL" clId="{4498FB59-C0E3-48A7-A75C-70B36610B68B}" dt="2021-02-25T08:16:56.957" v="2388" actId="1076"/>
          <ac:spMkLst>
            <pc:docMk/>
            <pc:sldMk cId="1115975350" sldId="273"/>
            <ac:spMk id="10" creationId="{7DD7C484-BA94-48BA-B502-A7A290479987}"/>
          </ac:spMkLst>
        </pc:spChg>
        <pc:spChg chg="mod">
          <ac:chgData name="Evelyn" userId="be26871b-1d5a-442f-8647-e87d6be80368" providerId="ADAL" clId="{4498FB59-C0E3-48A7-A75C-70B36610B68B}" dt="2021-02-24T06:06:27.723" v="1732" actId="1076"/>
          <ac:spMkLst>
            <pc:docMk/>
            <pc:sldMk cId="1115975350" sldId="273"/>
            <ac:spMk id="24" creationId="{493D9AEE-18D4-4C55-82E6-E1B8EC2EF771}"/>
          </ac:spMkLst>
        </pc:spChg>
        <pc:spChg chg="add mod">
          <ac:chgData name="Evelyn" userId="be26871b-1d5a-442f-8647-e87d6be80368" providerId="ADAL" clId="{4498FB59-C0E3-48A7-A75C-70B36610B68B}" dt="2021-02-23T08:08:37.563" v="1232" actId="113"/>
          <ac:spMkLst>
            <pc:docMk/>
            <pc:sldMk cId="1115975350" sldId="273"/>
            <ac:spMk id="25" creationId="{35F5125C-D1E8-4FE9-A121-29945C5890FD}"/>
          </ac:spMkLst>
        </pc:spChg>
        <pc:spChg chg="mod">
          <ac:chgData name="Evelyn" userId="be26871b-1d5a-442f-8647-e87d6be80368" providerId="ADAL" clId="{4498FB59-C0E3-48A7-A75C-70B36610B68B}" dt="2021-03-09T09:57:40.154" v="2489" actId="20577"/>
          <ac:spMkLst>
            <pc:docMk/>
            <pc:sldMk cId="1115975350" sldId="273"/>
            <ac:spMk id="29" creationId="{84F104D1-1144-47FA-AFDD-94ADF155669B}"/>
          </ac:spMkLst>
        </pc:spChg>
        <pc:spChg chg="mod">
          <ac:chgData name="Evelyn" userId="be26871b-1d5a-442f-8647-e87d6be80368" providerId="ADAL" clId="{4498FB59-C0E3-48A7-A75C-70B36610B68B}" dt="2021-02-23T08:09:28.992" v="1233" actId="1076"/>
          <ac:spMkLst>
            <pc:docMk/>
            <pc:sldMk cId="1115975350" sldId="273"/>
            <ac:spMk id="34" creationId="{2B3C98B5-9E5D-4DA3-9BF4-4A3E2B4F8728}"/>
          </ac:spMkLst>
        </pc:spChg>
        <pc:spChg chg="mod">
          <ac:chgData name="Evelyn" userId="be26871b-1d5a-442f-8647-e87d6be80368" providerId="ADAL" clId="{4498FB59-C0E3-48A7-A75C-70B36610B68B}" dt="2021-02-24T06:06:09.435" v="1730" actId="1076"/>
          <ac:spMkLst>
            <pc:docMk/>
            <pc:sldMk cId="1115975350" sldId="273"/>
            <ac:spMk id="38" creationId="{4FA81611-4413-4BE3-93E2-5735B6710DC2}"/>
          </ac:spMkLst>
        </pc:spChg>
        <pc:spChg chg="mod">
          <ac:chgData name="Evelyn" userId="be26871b-1d5a-442f-8647-e87d6be80368" providerId="ADAL" clId="{4498FB59-C0E3-48A7-A75C-70B36610B68B}" dt="2021-02-23T10:10:56.588" v="1301" actId="1076"/>
          <ac:spMkLst>
            <pc:docMk/>
            <pc:sldMk cId="1115975350" sldId="273"/>
            <ac:spMk id="132" creationId="{00000000-0000-0000-0000-000000000000}"/>
          </ac:spMkLst>
        </pc:spChg>
      </pc:sldChg>
      <pc:sldChg chg="addSp delSp modSp mod modTransition">
        <pc:chgData name="Evelyn" userId="be26871b-1d5a-442f-8647-e87d6be80368" providerId="ADAL" clId="{4498FB59-C0E3-48A7-A75C-70B36610B68B}" dt="2021-03-10T07:24:07.281" v="2508" actId="478"/>
        <pc:sldMkLst>
          <pc:docMk/>
          <pc:sldMk cId="564119047" sldId="284"/>
        </pc:sldMkLst>
        <pc:spChg chg="mod">
          <ac:chgData name="Evelyn" userId="be26871b-1d5a-442f-8647-e87d6be80368" providerId="ADAL" clId="{4498FB59-C0E3-48A7-A75C-70B36610B68B}" dt="2021-02-23T10:10:21.820" v="1291" actId="1076"/>
          <ac:spMkLst>
            <pc:docMk/>
            <pc:sldMk cId="564119047" sldId="284"/>
            <ac:spMk id="132" creationId="{00000000-0000-0000-0000-000000000000}"/>
          </ac:spMkLst>
        </pc:spChg>
        <pc:graphicFrameChg chg="mod modGraphic">
          <ac:chgData name="Evelyn" userId="be26871b-1d5a-442f-8647-e87d6be80368" providerId="ADAL" clId="{4498FB59-C0E3-48A7-A75C-70B36610B68B}" dt="2021-02-24T10:30:16.130" v="2195" actId="20577"/>
          <ac:graphicFrameMkLst>
            <pc:docMk/>
            <pc:sldMk cId="564119047" sldId="284"/>
            <ac:graphicFrameMk id="11" creationId="{BEA45C99-33DE-42A6-862D-8D98A6534B9B}"/>
          </ac:graphicFrameMkLst>
        </pc:graphicFrameChg>
        <pc:picChg chg="mod">
          <ac:chgData name="Evelyn" userId="be26871b-1d5a-442f-8647-e87d6be80368" providerId="ADAL" clId="{4498FB59-C0E3-48A7-A75C-70B36610B68B}" dt="2021-03-10T07:23:43.979" v="2506" actId="1076"/>
          <ac:picMkLst>
            <pc:docMk/>
            <pc:sldMk cId="564119047" sldId="284"/>
            <ac:picMk id="3" creationId="{EF223A5B-79D2-41E0-916F-4AC9806E50EE}"/>
          </ac:picMkLst>
        </pc:picChg>
        <pc:picChg chg="del">
          <ac:chgData name="Evelyn" userId="be26871b-1d5a-442f-8647-e87d6be80368" providerId="ADAL" clId="{4498FB59-C0E3-48A7-A75C-70B36610B68B}" dt="2021-02-19T09:15:46.502" v="7" actId="478"/>
          <ac:picMkLst>
            <pc:docMk/>
            <pc:sldMk cId="564119047" sldId="284"/>
            <ac:picMk id="4" creationId="{5746A4E3-2BE7-4D08-A685-55A8FCD0B760}"/>
          </ac:picMkLst>
        </pc:picChg>
        <pc:picChg chg="del">
          <ac:chgData name="Evelyn" userId="be26871b-1d5a-442f-8647-e87d6be80368" providerId="ADAL" clId="{4498FB59-C0E3-48A7-A75C-70B36610B68B}" dt="2021-02-19T09:15:44.793" v="4" actId="478"/>
          <ac:picMkLst>
            <pc:docMk/>
            <pc:sldMk cId="564119047" sldId="284"/>
            <ac:picMk id="5" creationId="{DA4E2491-4F4D-40D4-9E67-2DDC2AAEC540}"/>
          </ac:picMkLst>
        </pc:picChg>
        <pc:picChg chg="del">
          <ac:chgData name="Evelyn" userId="be26871b-1d5a-442f-8647-e87d6be80368" providerId="ADAL" clId="{4498FB59-C0E3-48A7-A75C-70B36610B68B}" dt="2021-02-19T09:15:45.837" v="6" actId="478"/>
          <ac:picMkLst>
            <pc:docMk/>
            <pc:sldMk cId="564119047" sldId="284"/>
            <ac:picMk id="7" creationId="{A747CD40-D8A9-40F9-81FD-C700BE9C2798}"/>
          </ac:picMkLst>
        </pc:picChg>
        <pc:picChg chg="del">
          <ac:chgData name="Evelyn" userId="be26871b-1d5a-442f-8647-e87d6be80368" providerId="ADAL" clId="{4498FB59-C0E3-48A7-A75C-70B36610B68B}" dt="2021-02-19T09:15:47.637" v="9" actId="478"/>
          <ac:picMkLst>
            <pc:docMk/>
            <pc:sldMk cId="564119047" sldId="284"/>
            <ac:picMk id="9" creationId="{48B307E7-DF0C-41F8-AD0D-2CA80F71DAAF}"/>
          </ac:picMkLst>
        </pc:picChg>
        <pc:picChg chg="add del mod">
          <ac:chgData name="Evelyn" userId="be26871b-1d5a-442f-8647-e87d6be80368" providerId="ADAL" clId="{4498FB59-C0E3-48A7-A75C-70B36610B68B}" dt="2021-03-10T07:23:29.430" v="2504" actId="478"/>
          <ac:picMkLst>
            <pc:docMk/>
            <pc:sldMk cId="564119047" sldId="284"/>
            <ac:picMk id="14" creationId="{0A4BE507-CD92-44C9-9556-A180D0FA413E}"/>
          </ac:picMkLst>
        </pc:picChg>
        <pc:picChg chg="add del mod">
          <ac:chgData name="Evelyn" userId="be26871b-1d5a-442f-8647-e87d6be80368" providerId="ADAL" clId="{4498FB59-C0E3-48A7-A75C-70B36610B68B}" dt="2021-03-10T07:24:07.281" v="2508" actId="478"/>
          <ac:picMkLst>
            <pc:docMk/>
            <pc:sldMk cId="564119047" sldId="284"/>
            <ac:picMk id="15" creationId="{03C6839A-D989-4B95-B041-31A210DD0332}"/>
          </ac:picMkLst>
        </pc:picChg>
        <pc:picChg chg="del">
          <ac:chgData name="Evelyn" userId="be26871b-1d5a-442f-8647-e87d6be80368" providerId="ADAL" clId="{4498FB59-C0E3-48A7-A75C-70B36610B68B}" dt="2021-02-19T09:15:45.398" v="5" actId="478"/>
          <ac:picMkLst>
            <pc:docMk/>
            <pc:sldMk cId="564119047" sldId="284"/>
            <ac:picMk id="17" creationId="{6BB28D3F-EE82-47DB-945B-5A3FE10E1867}"/>
          </ac:picMkLst>
        </pc:picChg>
        <pc:picChg chg="mod">
          <ac:chgData name="Evelyn" userId="be26871b-1d5a-442f-8647-e87d6be80368" providerId="ADAL" clId="{4498FB59-C0E3-48A7-A75C-70B36610B68B}" dt="2021-02-19T09:15:52.077" v="11" actId="14100"/>
          <ac:picMkLst>
            <pc:docMk/>
            <pc:sldMk cId="564119047" sldId="284"/>
            <ac:picMk id="18" creationId="{F4FD3F2A-1933-4A3C-80CC-755254A8D9E4}"/>
          </ac:picMkLst>
        </pc:picChg>
        <pc:picChg chg="del">
          <ac:chgData name="Evelyn" userId="be26871b-1d5a-442f-8647-e87d6be80368" providerId="ADAL" clId="{4498FB59-C0E3-48A7-A75C-70B36610B68B}" dt="2021-02-19T09:15:47.046" v="8" actId="478"/>
          <ac:picMkLst>
            <pc:docMk/>
            <pc:sldMk cId="564119047" sldId="284"/>
            <ac:picMk id="20" creationId="{2F4DF9FC-44C1-41EE-8D51-6FBF96242FD6}"/>
          </ac:picMkLst>
        </pc:picChg>
      </pc:sldChg>
      <pc:sldChg chg="modSp mod modTransition">
        <pc:chgData name="Evelyn" userId="be26871b-1d5a-442f-8647-e87d6be80368" providerId="ADAL" clId="{4498FB59-C0E3-48A7-A75C-70B36610B68B}" dt="2021-02-25T08:15:39.174" v="2387" actId="13926"/>
        <pc:sldMkLst>
          <pc:docMk/>
          <pc:sldMk cId="1453792726" sldId="285"/>
        </pc:sldMkLst>
        <pc:spChg chg="mod">
          <ac:chgData name="Evelyn" userId="be26871b-1d5a-442f-8647-e87d6be80368" providerId="ADAL" clId="{4498FB59-C0E3-48A7-A75C-70B36610B68B}" dt="2021-02-23T10:10:05.757" v="1287" actId="1076"/>
          <ac:spMkLst>
            <pc:docMk/>
            <pc:sldMk cId="1453792726" sldId="285"/>
            <ac:spMk id="132" creationId="{00000000-0000-0000-0000-000000000000}"/>
          </ac:spMkLst>
        </pc:spChg>
        <pc:graphicFrameChg chg="mod modGraphic">
          <ac:chgData name="Evelyn" userId="be26871b-1d5a-442f-8647-e87d6be80368" providerId="ADAL" clId="{4498FB59-C0E3-48A7-A75C-70B36610B68B}" dt="2021-02-25T08:15:39.174" v="2387" actId="13926"/>
          <ac:graphicFrameMkLst>
            <pc:docMk/>
            <pc:sldMk cId="1453792726" sldId="285"/>
            <ac:graphicFrameMk id="11" creationId="{BEA45C99-33DE-42A6-862D-8D98A6534B9B}"/>
          </ac:graphicFrameMkLst>
        </pc:graphicFrameChg>
        <pc:picChg chg="mod">
          <ac:chgData name="Evelyn" userId="be26871b-1d5a-442f-8647-e87d6be80368" providerId="ADAL" clId="{4498FB59-C0E3-48A7-A75C-70B36610B68B}" dt="2021-02-24T10:26:32.349" v="1793" actId="1076"/>
          <ac:picMkLst>
            <pc:docMk/>
            <pc:sldMk cId="1453792726" sldId="285"/>
            <ac:picMk id="13" creationId="{F30D171D-83A9-4169-BFDB-0CD1A9A471B9}"/>
          </ac:picMkLst>
        </pc:picChg>
      </pc:sldChg>
      <pc:sldChg chg="addSp delSp modSp mod modTransition">
        <pc:chgData name="Evelyn" userId="be26871b-1d5a-442f-8647-e87d6be80368" providerId="ADAL" clId="{4498FB59-C0E3-48A7-A75C-70B36610B68B}" dt="2021-03-10T03:25:22.318" v="2497" actId="478"/>
        <pc:sldMkLst>
          <pc:docMk/>
          <pc:sldMk cId="750342816" sldId="290"/>
        </pc:sldMkLst>
        <pc:spChg chg="mod">
          <ac:chgData name="Evelyn" userId="be26871b-1d5a-442f-8647-e87d6be80368" providerId="ADAL" clId="{4498FB59-C0E3-48A7-A75C-70B36610B68B}" dt="2021-02-25T07:08:39.250" v="2237" actId="2711"/>
          <ac:spMkLst>
            <pc:docMk/>
            <pc:sldMk cId="750342816" sldId="290"/>
            <ac:spMk id="5" creationId="{A54A89E8-F781-4A0E-BEB0-E7650A69C18D}"/>
          </ac:spMkLst>
        </pc:spChg>
        <pc:spChg chg="mod">
          <ac:chgData name="Evelyn" userId="be26871b-1d5a-442f-8647-e87d6be80368" providerId="ADAL" clId="{4498FB59-C0E3-48A7-A75C-70B36610B68B}" dt="2021-02-25T07:09:09.089" v="2241" actId="113"/>
          <ac:spMkLst>
            <pc:docMk/>
            <pc:sldMk cId="750342816" sldId="290"/>
            <ac:spMk id="22" creationId="{CADA3F6B-11EE-485B-9A87-51A66E6DE7C6}"/>
          </ac:spMkLst>
        </pc:spChg>
        <pc:spChg chg="mod">
          <ac:chgData name="Evelyn" userId="be26871b-1d5a-442f-8647-e87d6be80368" providerId="ADAL" clId="{4498FB59-C0E3-48A7-A75C-70B36610B68B}" dt="2021-02-23T10:10:47.884" v="1298" actId="1076"/>
          <ac:spMkLst>
            <pc:docMk/>
            <pc:sldMk cId="750342816" sldId="290"/>
            <ac:spMk id="132" creationId="{00000000-0000-0000-0000-000000000000}"/>
          </ac:spMkLst>
        </pc:spChg>
        <pc:picChg chg="add mod">
          <ac:chgData name="Evelyn" userId="be26871b-1d5a-442f-8647-e87d6be80368" providerId="ADAL" clId="{4498FB59-C0E3-48A7-A75C-70B36610B68B}" dt="2021-02-25T07:08:09.255" v="2236" actId="1076"/>
          <ac:picMkLst>
            <pc:docMk/>
            <pc:sldMk cId="750342816" sldId="290"/>
            <ac:picMk id="6" creationId="{FC0E45E2-82CB-4A08-AAC0-295C4FA937E8}"/>
          </ac:picMkLst>
        </pc:picChg>
        <pc:picChg chg="add del mod">
          <ac:chgData name="Evelyn" userId="be26871b-1d5a-442f-8647-e87d6be80368" providerId="ADAL" clId="{4498FB59-C0E3-48A7-A75C-70B36610B68B}" dt="2021-03-10T03:24:37.053" v="2495" actId="478"/>
          <ac:picMkLst>
            <pc:docMk/>
            <pc:sldMk cId="750342816" sldId="290"/>
            <ac:picMk id="36" creationId="{750CB706-B8F9-43CA-9917-4585A9A81847}"/>
          </ac:picMkLst>
        </pc:picChg>
        <pc:picChg chg="add del mod">
          <ac:chgData name="Evelyn" userId="be26871b-1d5a-442f-8647-e87d6be80368" providerId="ADAL" clId="{4498FB59-C0E3-48A7-A75C-70B36610B68B}" dt="2021-03-10T03:25:22.318" v="2497" actId="478"/>
          <ac:picMkLst>
            <pc:docMk/>
            <pc:sldMk cId="750342816" sldId="290"/>
            <ac:picMk id="37" creationId="{8CBF30CC-5586-4559-8A05-486CBA95E427}"/>
          </ac:picMkLst>
        </pc:picChg>
      </pc:sldChg>
      <pc:sldChg chg="addSp delSp modSp mod modTransition">
        <pc:chgData name="Evelyn" userId="be26871b-1d5a-442f-8647-e87d6be80368" providerId="ADAL" clId="{4498FB59-C0E3-48A7-A75C-70B36610B68B}" dt="2021-03-10T07:32:22.055" v="2512" actId="478"/>
        <pc:sldMkLst>
          <pc:docMk/>
          <pc:sldMk cId="914807645" sldId="297"/>
        </pc:sldMkLst>
        <pc:spChg chg="mod">
          <ac:chgData name="Evelyn" userId="be26871b-1d5a-442f-8647-e87d6be80368" providerId="ADAL" clId="{4498FB59-C0E3-48A7-A75C-70B36610B68B}" dt="2021-02-24T06:12:54.730" v="1755" actId="13926"/>
          <ac:spMkLst>
            <pc:docMk/>
            <pc:sldMk cId="914807645" sldId="297"/>
            <ac:spMk id="2" creationId="{765C9EA4-9F3F-49D1-A8BC-D3B6CD2CC692}"/>
          </ac:spMkLst>
        </pc:spChg>
        <pc:spChg chg="mod">
          <ac:chgData name="Evelyn" userId="be26871b-1d5a-442f-8647-e87d6be80368" providerId="ADAL" clId="{4498FB59-C0E3-48A7-A75C-70B36610B68B}" dt="2021-02-24T03:33:47.527" v="1563" actId="14100"/>
          <ac:spMkLst>
            <pc:docMk/>
            <pc:sldMk cId="914807645" sldId="297"/>
            <ac:spMk id="10" creationId="{C8E10E6C-248A-406B-AE5B-8763F0238DD7}"/>
          </ac:spMkLst>
        </pc:spChg>
        <pc:spChg chg="add mod">
          <ac:chgData name="Evelyn" userId="be26871b-1d5a-442f-8647-e87d6be80368" providerId="ADAL" clId="{4498FB59-C0E3-48A7-A75C-70B36610B68B}" dt="2021-02-25T08:04:54.205" v="2370" actId="1582"/>
          <ac:spMkLst>
            <pc:docMk/>
            <pc:sldMk cId="914807645" sldId="297"/>
            <ac:spMk id="18" creationId="{4D5ED7AC-3921-4D70-8781-1BEE4419CE6E}"/>
          </ac:spMkLst>
        </pc:spChg>
        <pc:spChg chg="add del mod">
          <ac:chgData name="Evelyn" userId="be26871b-1d5a-442f-8647-e87d6be80368" providerId="ADAL" clId="{4498FB59-C0E3-48A7-A75C-70B36610B68B}" dt="2021-02-23T09:02:43.610" v="1250" actId="478"/>
          <ac:spMkLst>
            <pc:docMk/>
            <pc:sldMk cId="914807645" sldId="297"/>
            <ac:spMk id="21" creationId="{2CC3CB80-92EF-4949-9B8A-43356DF2F632}"/>
          </ac:spMkLst>
        </pc:spChg>
        <pc:spChg chg="mod">
          <ac:chgData name="Evelyn" userId="be26871b-1d5a-442f-8647-e87d6be80368" providerId="ADAL" clId="{4498FB59-C0E3-48A7-A75C-70B36610B68B}" dt="2021-02-24T06:07:10.043" v="1737" actId="14100"/>
          <ac:spMkLst>
            <pc:docMk/>
            <pc:sldMk cId="914807645" sldId="297"/>
            <ac:spMk id="24" creationId="{4D1519DD-B783-4D4B-ABC5-B0E689653628}"/>
          </ac:spMkLst>
        </pc:spChg>
        <pc:spChg chg="add mod">
          <ac:chgData name="Evelyn" userId="be26871b-1d5a-442f-8647-e87d6be80368" providerId="ADAL" clId="{4498FB59-C0E3-48A7-A75C-70B36610B68B}" dt="2021-02-25T08:05:01.151" v="2373" actId="1076"/>
          <ac:spMkLst>
            <pc:docMk/>
            <pc:sldMk cId="914807645" sldId="297"/>
            <ac:spMk id="31" creationId="{82C69340-F879-4693-8E7F-31FDE6B5955D}"/>
          </ac:spMkLst>
        </pc:spChg>
        <pc:spChg chg="add mod">
          <ac:chgData name="Evelyn" userId="be26871b-1d5a-442f-8647-e87d6be80368" providerId="ADAL" clId="{4498FB59-C0E3-48A7-A75C-70B36610B68B}" dt="2021-02-25T08:10:04.203" v="2381" actId="1582"/>
          <ac:spMkLst>
            <pc:docMk/>
            <pc:sldMk cId="914807645" sldId="297"/>
            <ac:spMk id="32" creationId="{CF02E8A6-EAFD-40BD-ACF1-F52901FA836C}"/>
          </ac:spMkLst>
        </pc:spChg>
        <pc:spChg chg="add mod">
          <ac:chgData name="Evelyn" userId="be26871b-1d5a-442f-8647-e87d6be80368" providerId="ADAL" clId="{4498FB59-C0E3-48A7-A75C-70B36610B68B}" dt="2021-02-25T08:05:31.390" v="2379" actId="14100"/>
          <ac:spMkLst>
            <pc:docMk/>
            <pc:sldMk cId="914807645" sldId="297"/>
            <ac:spMk id="33" creationId="{56856BE4-16AB-48F6-85ED-479D2D40A961}"/>
          </ac:spMkLst>
        </pc:spChg>
        <pc:spChg chg="add del mod">
          <ac:chgData name="Evelyn" userId="be26871b-1d5a-442f-8647-e87d6be80368" providerId="ADAL" clId="{4498FB59-C0E3-48A7-A75C-70B36610B68B}" dt="2021-03-10T07:32:22.055" v="2512" actId="478"/>
          <ac:spMkLst>
            <pc:docMk/>
            <pc:sldMk cId="914807645" sldId="297"/>
            <ac:spMk id="34" creationId="{757ED260-1EDE-41F8-99F5-EB712E984880}"/>
          </ac:spMkLst>
        </pc:spChg>
        <pc:spChg chg="mod">
          <ac:chgData name="Evelyn" userId="be26871b-1d5a-442f-8647-e87d6be80368" providerId="ADAL" clId="{4498FB59-C0E3-48A7-A75C-70B36610B68B}" dt="2021-02-23T10:09:28.764" v="1271" actId="1076"/>
          <ac:spMkLst>
            <pc:docMk/>
            <pc:sldMk cId="914807645" sldId="297"/>
            <ac:spMk id="132" creationId="{00000000-0000-0000-0000-000000000000}"/>
          </ac:spMkLst>
        </pc:spChg>
        <pc:picChg chg="add mod">
          <ac:chgData name="Evelyn" userId="be26871b-1d5a-442f-8647-e87d6be80368" providerId="ADAL" clId="{4498FB59-C0E3-48A7-A75C-70B36610B68B}" dt="2021-02-19T09:17:53.549" v="142" actId="1076"/>
          <ac:picMkLst>
            <pc:docMk/>
            <pc:sldMk cId="914807645" sldId="297"/>
            <ac:picMk id="4" creationId="{4452D944-483F-4492-A1E4-2DF1CDAFBB56}"/>
          </ac:picMkLst>
        </pc:picChg>
        <pc:picChg chg="add mod">
          <ac:chgData name="Evelyn" userId="be26871b-1d5a-442f-8647-e87d6be80368" providerId="ADAL" clId="{4498FB59-C0E3-48A7-A75C-70B36610B68B}" dt="2021-02-24T06:08:10.571" v="1742" actId="14100"/>
          <ac:picMkLst>
            <pc:docMk/>
            <pc:sldMk cId="914807645" sldId="297"/>
            <ac:picMk id="5" creationId="{6B6DF775-EE78-483E-A196-BAFE2EBE47B1}"/>
          </ac:picMkLst>
        </pc:picChg>
        <pc:picChg chg="add mod">
          <ac:chgData name="Evelyn" userId="be26871b-1d5a-442f-8647-e87d6be80368" providerId="ADAL" clId="{4498FB59-C0E3-48A7-A75C-70B36610B68B}" dt="2021-02-25T08:04:08.454" v="2360" actId="1076"/>
          <ac:picMkLst>
            <pc:docMk/>
            <pc:sldMk cId="914807645" sldId="297"/>
            <ac:picMk id="8" creationId="{2A03E98E-A012-423C-B9A9-1EDF340F3F08}"/>
          </ac:picMkLst>
        </pc:picChg>
        <pc:picChg chg="add mod">
          <ac:chgData name="Evelyn" userId="be26871b-1d5a-442f-8647-e87d6be80368" providerId="ADAL" clId="{4498FB59-C0E3-48A7-A75C-70B36610B68B}" dt="2021-02-24T06:08:16.866" v="1746" actId="1076"/>
          <ac:picMkLst>
            <pc:docMk/>
            <pc:sldMk cId="914807645" sldId="297"/>
            <ac:picMk id="9" creationId="{43A40BBC-CE0B-4CED-B251-BF3FCD23B2D4}"/>
          </ac:picMkLst>
        </pc:picChg>
        <pc:picChg chg="add mod">
          <ac:chgData name="Evelyn" userId="be26871b-1d5a-442f-8647-e87d6be80368" providerId="ADAL" clId="{4498FB59-C0E3-48A7-A75C-70B36610B68B}" dt="2021-02-26T06:01:48.855" v="2423" actId="14100"/>
          <ac:picMkLst>
            <pc:docMk/>
            <pc:sldMk cId="914807645" sldId="297"/>
            <ac:picMk id="13" creationId="{23ACE5CD-8155-4DC5-B810-01714B16C9A7}"/>
          </ac:picMkLst>
        </pc:picChg>
        <pc:picChg chg="add mod">
          <ac:chgData name="Evelyn" userId="be26871b-1d5a-442f-8647-e87d6be80368" providerId="ADAL" clId="{4498FB59-C0E3-48A7-A75C-70B36610B68B}" dt="2021-02-24T06:08:25.459" v="1750" actId="1076"/>
          <ac:picMkLst>
            <pc:docMk/>
            <pc:sldMk cId="914807645" sldId="297"/>
            <ac:picMk id="15" creationId="{50D7D220-BC84-4C9A-992F-E4C1C7992B9F}"/>
          </ac:picMkLst>
        </pc:picChg>
        <pc:picChg chg="add mod">
          <ac:chgData name="Evelyn" userId="be26871b-1d5a-442f-8647-e87d6be80368" providerId="ADAL" clId="{4498FB59-C0E3-48A7-A75C-70B36610B68B}" dt="2021-02-25T08:04:30.959" v="2365" actId="1076"/>
          <ac:picMkLst>
            <pc:docMk/>
            <pc:sldMk cId="914807645" sldId="297"/>
            <ac:picMk id="16" creationId="{A01292D2-BBFE-4775-A46D-FF5FB09FACEE}"/>
          </ac:picMkLst>
        </pc:picChg>
        <pc:picChg chg="add mod">
          <ac:chgData name="Evelyn" userId="be26871b-1d5a-442f-8647-e87d6be80368" providerId="ADAL" clId="{4498FB59-C0E3-48A7-A75C-70B36610B68B}" dt="2021-02-24T06:08:33.083" v="1754" actId="14100"/>
          <ac:picMkLst>
            <pc:docMk/>
            <pc:sldMk cId="914807645" sldId="297"/>
            <ac:picMk id="17" creationId="{911F7B0C-9E03-4F37-95EB-4DB6F0D0DFE2}"/>
          </ac:picMkLst>
        </pc:picChg>
        <pc:picChg chg="add mod">
          <ac:chgData name="Evelyn" userId="be26871b-1d5a-442f-8647-e87d6be80368" providerId="ADAL" clId="{4498FB59-C0E3-48A7-A75C-70B36610B68B}" dt="2021-02-26T06:01:59.790" v="2428" actId="1076"/>
          <ac:picMkLst>
            <pc:docMk/>
            <pc:sldMk cId="914807645" sldId="297"/>
            <ac:picMk id="23" creationId="{C382A962-D080-4519-8DC0-8D6FF15E76E5}"/>
          </ac:picMkLst>
        </pc:picChg>
        <pc:picChg chg="add mod ord">
          <ac:chgData name="Evelyn" userId="be26871b-1d5a-442f-8647-e87d6be80368" providerId="ADAL" clId="{4498FB59-C0E3-48A7-A75C-70B36610B68B}" dt="2021-02-25T08:05:23.696" v="2377" actId="1076"/>
          <ac:picMkLst>
            <pc:docMk/>
            <pc:sldMk cId="914807645" sldId="297"/>
            <ac:picMk id="26" creationId="{F2850E05-A6DE-4B3B-8E64-6CB696DE843E}"/>
          </ac:picMkLst>
        </pc:picChg>
      </pc:sldChg>
      <pc:sldChg chg="modSp mod modTransition">
        <pc:chgData name="Evelyn" userId="be26871b-1d5a-442f-8647-e87d6be80368" providerId="ADAL" clId="{4498FB59-C0E3-48A7-A75C-70B36610B68B}" dt="2021-03-09T10:05:39.452" v="2493" actId="13926"/>
        <pc:sldMkLst>
          <pc:docMk/>
          <pc:sldMk cId="2367806698" sldId="299"/>
        </pc:sldMkLst>
        <pc:spChg chg="mod">
          <ac:chgData name="Evelyn" userId="be26871b-1d5a-442f-8647-e87d6be80368" providerId="ADAL" clId="{4498FB59-C0E3-48A7-A75C-70B36610B68B}" dt="2021-02-23T10:11:24.388" v="1306" actId="1076"/>
          <ac:spMkLst>
            <pc:docMk/>
            <pc:sldMk cId="2367806698" sldId="299"/>
            <ac:spMk id="3" creationId="{854ED4BC-F661-4032-87BB-2852E65A455E}"/>
          </ac:spMkLst>
        </pc:spChg>
        <pc:spChg chg="mod">
          <ac:chgData name="Evelyn" userId="be26871b-1d5a-442f-8647-e87d6be80368" providerId="ADAL" clId="{4498FB59-C0E3-48A7-A75C-70B36610B68B}" dt="2021-03-09T10:05:39.452" v="2493" actId="13926"/>
          <ac:spMkLst>
            <pc:docMk/>
            <pc:sldMk cId="2367806698" sldId="299"/>
            <ac:spMk id="6" creationId="{CAC72522-57ED-409B-850E-C94594FFCF22}"/>
          </ac:spMkLst>
        </pc:spChg>
        <pc:spChg chg="mod">
          <ac:chgData name="Evelyn" userId="be26871b-1d5a-442f-8647-e87d6be80368" providerId="ADAL" clId="{4498FB59-C0E3-48A7-A75C-70B36610B68B}" dt="2021-02-25T07:09:42.696" v="2246" actId="1076"/>
          <ac:spMkLst>
            <pc:docMk/>
            <pc:sldMk cId="2367806698" sldId="299"/>
            <ac:spMk id="8" creationId="{312F59DD-5D62-49B0-B9D7-79A347CE474C}"/>
          </ac:spMkLst>
        </pc:spChg>
      </pc:sldChg>
      <pc:sldChg chg="addSp delSp modSp mod modTransition">
        <pc:chgData name="Evelyn" userId="be26871b-1d5a-442f-8647-e87d6be80368" providerId="ADAL" clId="{4498FB59-C0E3-48A7-A75C-70B36610B68B}" dt="2021-03-11T06:01:08.147" v="2518" actId="478"/>
        <pc:sldMkLst>
          <pc:docMk/>
          <pc:sldMk cId="3558306993" sldId="300"/>
        </pc:sldMkLst>
        <pc:spChg chg="add mod">
          <ac:chgData name="Evelyn" userId="be26871b-1d5a-442f-8647-e87d6be80368" providerId="ADAL" clId="{4498FB59-C0E3-48A7-A75C-70B36610B68B}" dt="2021-02-25T08:21:51.375" v="2390" actId="1076"/>
          <ac:spMkLst>
            <pc:docMk/>
            <pc:sldMk cId="3558306993" sldId="300"/>
            <ac:spMk id="2" creationId="{FEA16789-9A79-42E7-98E7-FBE5EEFF56FA}"/>
          </ac:spMkLst>
        </pc:spChg>
        <pc:spChg chg="mod">
          <ac:chgData name="Evelyn" userId="be26871b-1d5a-442f-8647-e87d6be80368" providerId="ADAL" clId="{4498FB59-C0E3-48A7-A75C-70B36610B68B}" dt="2021-02-23T10:11:29.380" v="1307" actId="1076"/>
          <ac:spMkLst>
            <pc:docMk/>
            <pc:sldMk cId="3558306993" sldId="300"/>
            <ac:spMk id="5" creationId="{E14052C8-61B5-4234-9611-E6CCE3A0F15E}"/>
          </ac:spMkLst>
        </pc:spChg>
        <pc:picChg chg="add mod">
          <ac:chgData name="Evelyn" userId="be26871b-1d5a-442f-8647-e87d6be80368" providerId="ADAL" clId="{4498FB59-C0E3-48A7-A75C-70B36610B68B}" dt="2021-02-19T09:14:39.501" v="3" actId="1076"/>
          <ac:picMkLst>
            <pc:docMk/>
            <pc:sldMk cId="3558306993" sldId="300"/>
            <ac:picMk id="9" creationId="{FEEB8701-0710-4E4E-83B2-FC93961ECA65}"/>
          </ac:picMkLst>
        </pc:picChg>
        <pc:picChg chg="add del">
          <ac:chgData name="Evelyn" userId="be26871b-1d5a-442f-8647-e87d6be80368" providerId="ADAL" clId="{4498FB59-C0E3-48A7-A75C-70B36610B68B}" dt="2021-03-11T06:01:08.147" v="2518" actId="478"/>
          <ac:picMkLst>
            <pc:docMk/>
            <pc:sldMk cId="3558306993" sldId="300"/>
            <ac:picMk id="12" creationId="{73C198CE-F8E3-4950-BDB0-B946FF387E66}"/>
          </ac:picMkLst>
        </pc:picChg>
      </pc:sldChg>
      <pc:sldChg chg="addSp delSp modSp mod modTransition">
        <pc:chgData name="Evelyn" userId="be26871b-1d5a-442f-8647-e87d6be80368" providerId="ADAL" clId="{4498FB59-C0E3-48A7-A75C-70B36610B68B}" dt="2021-03-10T07:26:58.184" v="2510" actId="478"/>
        <pc:sldMkLst>
          <pc:docMk/>
          <pc:sldMk cId="2456113857" sldId="301"/>
        </pc:sldMkLst>
        <pc:spChg chg="mod">
          <ac:chgData name="Evelyn" userId="be26871b-1d5a-442f-8647-e87d6be80368" providerId="ADAL" clId="{4498FB59-C0E3-48A7-A75C-70B36610B68B}" dt="2021-02-23T10:09:54.605" v="1284" actId="113"/>
          <ac:spMkLst>
            <pc:docMk/>
            <pc:sldMk cId="2456113857" sldId="301"/>
            <ac:spMk id="4" creationId="{060C1B3E-954C-4B94-91BD-2A059CF6A111}"/>
          </ac:spMkLst>
        </pc:spChg>
        <pc:graphicFrameChg chg="modGraphic">
          <ac:chgData name="Evelyn" userId="be26871b-1d5a-442f-8647-e87d6be80368" providerId="ADAL" clId="{4498FB59-C0E3-48A7-A75C-70B36610B68B}" dt="2021-02-23T10:07:44.504" v="1253" actId="113"/>
          <ac:graphicFrameMkLst>
            <pc:docMk/>
            <pc:sldMk cId="2456113857" sldId="301"/>
            <ac:graphicFrameMk id="2" creationId="{92B370EC-0484-42C1-B03B-A307C470AF8B}"/>
          </ac:graphicFrameMkLst>
        </pc:graphicFrameChg>
        <pc:picChg chg="add del mod">
          <ac:chgData name="Evelyn" userId="be26871b-1d5a-442f-8647-e87d6be80368" providerId="ADAL" clId="{4498FB59-C0E3-48A7-A75C-70B36610B68B}" dt="2021-03-10T07:26:58.184" v="2510" actId="478"/>
          <ac:picMkLst>
            <pc:docMk/>
            <pc:sldMk cId="2456113857" sldId="301"/>
            <ac:picMk id="12" creationId="{7372E131-7D80-4270-9808-840E6A38A202}"/>
          </ac:picMkLst>
        </pc:picChg>
      </pc:sldChg>
      <pc:sldChg chg="modSp mod modTransition modShow">
        <pc:chgData name="Evelyn" userId="be26871b-1d5a-442f-8647-e87d6be80368" providerId="ADAL" clId="{4498FB59-C0E3-48A7-A75C-70B36610B68B}" dt="2021-02-24T05:35:37.267" v="1693" actId="1076"/>
        <pc:sldMkLst>
          <pc:docMk/>
          <pc:sldMk cId="2093942827" sldId="302"/>
        </pc:sldMkLst>
        <pc:spChg chg="mod">
          <ac:chgData name="Evelyn" userId="be26871b-1d5a-442f-8647-e87d6be80368" providerId="ADAL" clId="{4498FB59-C0E3-48A7-A75C-70B36610B68B}" dt="2021-02-24T05:35:37.267" v="1693" actId="1076"/>
          <ac:spMkLst>
            <pc:docMk/>
            <pc:sldMk cId="2093942827" sldId="302"/>
            <ac:spMk id="7" creationId="{3A949F84-91E3-4119-8369-D3BD32905DCF}"/>
          </ac:spMkLst>
        </pc:spChg>
        <pc:picChg chg="mod">
          <ac:chgData name="Evelyn" userId="be26871b-1d5a-442f-8647-e87d6be80368" providerId="ADAL" clId="{4498FB59-C0E3-48A7-A75C-70B36610B68B}" dt="2021-02-24T05:35:35.123" v="1692" actId="1076"/>
          <ac:picMkLst>
            <pc:docMk/>
            <pc:sldMk cId="2093942827" sldId="302"/>
            <ac:picMk id="6" creationId="{85E7244C-2551-456D-BAA5-B17AEF37981B}"/>
          </ac:picMkLst>
        </pc:picChg>
      </pc:sldChg>
      <pc:sldChg chg="modSp mod">
        <pc:chgData name="Evelyn" userId="be26871b-1d5a-442f-8647-e87d6be80368" providerId="ADAL" clId="{4498FB59-C0E3-48A7-A75C-70B36610B68B}" dt="2021-02-25T07:07:11.855" v="2234" actId="1076"/>
        <pc:sldMkLst>
          <pc:docMk/>
          <pc:sldMk cId="1316375775" sldId="303"/>
        </pc:sldMkLst>
        <pc:spChg chg="mod">
          <ac:chgData name="Evelyn" userId="be26871b-1d5a-442f-8647-e87d6be80368" providerId="ADAL" clId="{4498FB59-C0E3-48A7-A75C-70B36610B68B}" dt="2021-02-25T07:07:01.560" v="2233" actId="1076"/>
          <ac:spMkLst>
            <pc:docMk/>
            <pc:sldMk cId="1316375775" sldId="303"/>
            <ac:spMk id="8" creationId="{F1591926-E165-4F87-A3EE-B73E5685C459}"/>
          </ac:spMkLst>
        </pc:spChg>
        <pc:spChg chg="mod">
          <ac:chgData name="Evelyn" userId="be26871b-1d5a-442f-8647-e87d6be80368" providerId="ADAL" clId="{4498FB59-C0E3-48A7-A75C-70B36610B68B}" dt="2021-02-25T07:07:11.855" v="2234" actId="1076"/>
          <ac:spMkLst>
            <pc:docMk/>
            <pc:sldMk cId="1316375775" sldId="303"/>
            <ac:spMk id="9" creationId="{FF145027-79D1-42CC-91D5-9C7E2E403EA3}"/>
          </ac:spMkLst>
        </pc:spChg>
      </pc:sldChg>
      <pc:sldChg chg="addSp delSp modSp mod modTransition">
        <pc:chgData name="Evelyn" userId="be26871b-1d5a-442f-8647-e87d6be80368" providerId="ADAL" clId="{4498FB59-C0E3-48A7-A75C-70B36610B68B}" dt="2021-03-12T05:55:03.003" v="2534" actId="14100"/>
        <pc:sldMkLst>
          <pc:docMk/>
          <pc:sldMk cId="2193475010" sldId="304"/>
        </pc:sldMkLst>
        <pc:spChg chg="mod">
          <ac:chgData name="Evelyn" userId="be26871b-1d5a-442f-8647-e87d6be80368" providerId="ADAL" clId="{4498FB59-C0E3-48A7-A75C-70B36610B68B}" dt="2021-02-24T05:35:28.171" v="1690" actId="1076"/>
          <ac:spMkLst>
            <pc:docMk/>
            <pc:sldMk cId="2193475010" sldId="304"/>
            <ac:spMk id="3" creationId="{627B0324-B4B9-46A8-A5F3-93D5FDF63E9B}"/>
          </ac:spMkLst>
        </pc:spChg>
        <pc:spChg chg="mod">
          <ac:chgData name="Evelyn" userId="be26871b-1d5a-442f-8647-e87d6be80368" providerId="ADAL" clId="{4498FB59-C0E3-48A7-A75C-70B36610B68B}" dt="2021-02-24T05:14:58.956" v="1686" actId="1036"/>
          <ac:spMkLst>
            <pc:docMk/>
            <pc:sldMk cId="2193475010" sldId="304"/>
            <ac:spMk id="5" creationId="{8DB04008-D763-4DB2-82C8-123C9F32EA76}"/>
          </ac:spMkLst>
        </pc:spChg>
        <pc:spChg chg="mod">
          <ac:chgData name="Evelyn" userId="be26871b-1d5a-442f-8647-e87d6be80368" providerId="ADAL" clId="{4498FB59-C0E3-48A7-A75C-70B36610B68B}" dt="2021-02-24T06:06:44.757" v="1734" actId="1076"/>
          <ac:spMkLst>
            <pc:docMk/>
            <pc:sldMk cId="2193475010" sldId="304"/>
            <ac:spMk id="7" creationId="{A8B09054-E9D9-48A6-A58E-59533897CF95}"/>
          </ac:spMkLst>
        </pc:spChg>
        <pc:spChg chg="mod ord">
          <ac:chgData name="Evelyn" userId="be26871b-1d5a-442f-8647-e87d6be80368" providerId="ADAL" clId="{4498FB59-C0E3-48A7-A75C-70B36610B68B}" dt="2021-02-23T06:15:23.314" v="734" actId="1076"/>
          <ac:spMkLst>
            <pc:docMk/>
            <pc:sldMk cId="2193475010" sldId="304"/>
            <ac:spMk id="8" creationId="{C98E5D3F-E018-435E-9755-674A496C528F}"/>
          </ac:spMkLst>
        </pc:spChg>
        <pc:spChg chg="mod">
          <ac:chgData name="Evelyn" userId="be26871b-1d5a-442f-8647-e87d6be80368" providerId="ADAL" clId="{4498FB59-C0E3-48A7-A75C-70B36610B68B}" dt="2021-02-25T08:02:19.487" v="2347" actId="1076"/>
          <ac:spMkLst>
            <pc:docMk/>
            <pc:sldMk cId="2193475010" sldId="304"/>
            <ac:spMk id="17" creationId="{90E93CD0-C30A-4412-AA49-5C637C99A467}"/>
          </ac:spMkLst>
        </pc:spChg>
        <pc:spChg chg="add mod">
          <ac:chgData name="Evelyn" userId="be26871b-1d5a-442f-8647-e87d6be80368" providerId="ADAL" clId="{4498FB59-C0E3-48A7-A75C-70B36610B68B}" dt="2021-02-23T06:19:15.425" v="852" actId="1076"/>
          <ac:spMkLst>
            <pc:docMk/>
            <pc:sldMk cId="2193475010" sldId="304"/>
            <ac:spMk id="29" creationId="{A0FA0AC5-A068-4E52-A6CE-51646C4850F4}"/>
          </ac:spMkLst>
        </pc:spChg>
        <pc:spChg chg="add mod">
          <ac:chgData name="Evelyn" userId="be26871b-1d5a-442f-8647-e87d6be80368" providerId="ADAL" clId="{4498FB59-C0E3-48A7-A75C-70B36610B68B}" dt="2021-03-09T09:54:47.378" v="2488"/>
          <ac:spMkLst>
            <pc:docMk/>
            <pc:sldMk cId="2193475010" sldId="304"/>
            <ac:spMk id="30" creationId="{751F635C-8932-42BD-B5DB-A54BB622E311}"/>
          </ac:spMkLst>
        </pc:spChg>
        <pc:spChg chg="add del mod">
          <ac:chgData name="Evelyn" userId="be26871b-1d5a-442f-8647-e87d6be80368" providerId="ADAL" clId="{4498FB59-C0E3-48A7-A75C-70B36610B68B}" dt="2021-02-23T06:37:54.159" v="1067"/>
          <ac:spMkLst>
            <pc:docMk/>
            <pc:sldMk cId="2193475010" sldId="304"/>
            <ac:spMk id="39" creationId="{2BD20CFF-8860-4FC8-8BED-2F0AB1BB7908}"/>
          </ac:spMkLst>
        </pc:spChg>
        <pc:spChg chg="add mod">
          <ac:chgData name="Evelyn" userId="be26871b-1d5a-442f-8647-e87d6be80368" providerId="ADAL" clId="{4498FB59-C0E3-48A7-A75C-70B36610B68B}" dt="2021-02-23T06:37:42.458" v="1062" actId="1076"/>
          <ac:spMkLst>
            <pc:docMk/>
            <pc:sldMk cId="2193475010" sldId="304"/>
            <ac:spMk id="40" creationId="{B39C19DC-A31F-431D-8E50-3E38F2DD7C54}"/>
          </ac:spMkLst>
        </pc:spChg>
        <pc:spChg chg="mod ord">
          <ac:chgData name="Evelyn" userId="be26871b-1d5a-442f-8647-e87d6be80368" providerId="ADAL" clId="{4498FB59-C0E3-48A7-A75C-70B36610B68B}" dt="2021-02-24T10:25:24.741" v="1789" actId="1076"/>
          <ac:spMkLst>
            <pc:docMk/>
            <pc:sldMk cId="2193475010" sldId="304"/>
            <ac:spMk id="44" creationId="{65DC7081-8F27-4389-9620-46117682FE0C}"/>
          </ac:spMkLst>
        </pc:spChg>
        <pc:spChg chg="mod">
          <ac:chgData name="Evelyn" userId="be26871b-1d5a-442f-8647-e87d6be80368" providerId="ADAL" clId="{4498FB59-C0E3-48A7-A75C-70B36610B68B}" dt="2021-02-23T06:39:55.553" v="1104" actId="20577"/>
          <ac:spMkLst>
            <pc:docMk/>
            <pc:sldMk cId="2193475010" sldId="304"/>
            <ac:spMk id="48" creationId="{544B55AF-8470-4A0A-A392-523C8536C426}"/>
          </ac:spMkLst>
        </pc:spChg>
        <pc:spChg chg="add mod">
          <ac:chgData name="Evelyn" userId="be26871b-1d5a-442f-8647-e87d6be80368" providerId="ADAL" clId="{4498FB59-C0E3-48A7-A75C-70B36610B68B}" dt="2021-02-23T06:37:53.683" v="1065" actId="1076"/>
          <ac:spMkLst>
            <pc:docMk/>
            <pc:sldMk cId="2193475010" sldId="304"/>
            <ac:spMk id="50" creationId="{DD333D7B-0A12-4302-ACEB-5419904F6378}"/>
          </ac:spMkLst>
        </pc:spChg>
        <pc:spChg chg="add mod ord">
          <ac:chgData name="Evelyn" userId="be26871b-1d5a-442f-8647-e87d6be80368" providerId="ADAL" clId="{4498FB59-C0E3-48A7-A75C-70B36610B68B}" dt="2021-02-24T10:21:32.324" v="1775" actId="1076"/>
          <ac:spMkLst>
            <pc:docMk/>
            <pc:sldMk cId="2193475010" sldId="304"/>
            <ac:spMk id="51" creationId="{12A2E5F0-B581-4AAC-877F-AFE72D5C10A4}"/>
          </ac:spMkLst>
        </pc:spChg>
        <pc:spChg chg="mod">
          <ac:chgData name="Evelyn" userId="be26871b-1d5a-442f-8647-e87d6be80368" providerId="ADAL" clId="{4498FB59-C0E3-48A7-A75C-70B36610B68B}" dt="2021-02-24T06:06:50.651" v="1735" actId="1076"/>
          <ac:spMkLst>
            <pc:docMk/>
            <pc:sldMk cId="2193475010" sldId="304"/>
            <ac:spMk id="58" creationId="{FD9BF549-A089-4FC5-B4BA-D6D34883F731}"/>
          </ac:spMkLst>
        </pc:spChg>
        <pc:spChg chg="add mod">
          <ac:chgData name="Evelyn" userId="be26871b-1d5a-442f-8647-e87d6be80368" providerId="ADAL" clId="{4498FB59-C0E3-48A7-A75C-70B36610B68B}" dt="2021-02-23T06:40:47.474" v="1124" actId="1076"/>
          <ac:spMkLst>
            <pc:docMk/>
            <pc:sldMk cId="2193475010" sldId="304"/>
            <ac:spMk id="63" creationId="{8E61D17E-326C-418A-A1D0-03F45FC19ABF}"/>
          </ac:spMkLst>
        </pc:spChg>
        <pc:spChg chg="del">
          <ac:chgData name="Evelyn" userId="be26871b-1d5a-442f-8647-e87d6be80368" providerId="ADAL" clId="{4498FB59-C0E3-48A7-A75C-70B36610B68B}" dt="2021-02-24T10:21:49.462" v="1782" actId="478"/>
          <ac:spMkLst>
            <pc:docMk/>
            <pc:sldMk cId="2193475010" sldId="304"/>
            <ac:spMk id="65" creationId="{4966AE98-96FD-4428-9C42-32C39D25C207}"/>
          </ac:spMkLst>
        </pc:spChg>
        <pc:spChg chg="add mod ord">
          <ac:chgData name="Evelyn" userId="be26871b-1d5a-442f-8647-e87d6be80368" providerId="ADAL" clId="{4498FB59-C0E3-48A7-A75C-70B36610B68B}" dt="2021-02-24T10:21:42.718" v="1779" actId="166"/>
          <ac:spMkLst>
            <pc:docMk/>
            <pc:sldMk cId="2193475010" sldId="304"/>
            <ac:spMk id="66" creationId="{730DEE14-AD5F-49BA-AD1A-026F62302D55}"/>
          </ac:spMkLst>
        </pc:spChg>
        <pc:picChg chg="mod">
          <ac:chgData name="Evelyn" userId="be26871b-1d5a-442f-8647-e87d6be80368" providerId="ADAL" clId="{4498FB59-C0E3-48A7-A75C-70B36610B68B}" dt="2021-02-24T05:35:29.843" v="1691" actId="1076"/>
          <ac:picMkLst>
            <pc:docMk/>
            <pc:sldMk cId="2193475010" sldId="304"/>
            <ac:picMk id="2" creationId="{638F9702-3505-468A-A2D1-E42CB8DBED65}"/>
          </ac:picMkLst>
        </pc:picChg>
        <pc:picChg chg="mod">
          <ac:chgData name="Evelyn" userId="be26871b-1d5a-442f-8647-e87d6be80368" providerId="ADAL" clId="{4498FB59-C0E3-48A7-A75C-70B36610B68B}" dt="2021-02-24T10:25:35.412" v="1791" actId="14100"/>
          <ac:picMkLst>
            <pc:docMk/>
            <pc:sldMk cId="2193475010" sldId="304"/>
            <ac:picMk id="4" creationId="{22190CB3-BDF0-48FD-A5DF-62409A33E9F0}"/>
          </ac:picMkLst>
        </pc:picChg>
        <pc:picChg chg="mod">
          <ac:chgData name="Evelyn" userId="be26871b-1d5a-442f-8647-e87d6be80368" providerId="ADAL" clId="{4498FB59-C0E3-48A7-A75C-70B36610B68B}" dt="2021-02-25T08:00:58.151" v="2344" actId="14100"/>
          <ac:picMkLst>
            <pc:docMk/>
            <pc:sldMk cId="2193475010" sldId="304"/>
            <ac:picMk id="6" creationId="{0686E511-35BD-45F5-A7F7-B1B615989D81}"/>
          </ac:picMkLst>
        </pc:picChg>
        <pc:picChg chg="add mod">
          <ac:chgData name="Evelyn" userId="be26871b-1d5a-442f-8647-e87d6be80368" providerId="ADAL" clId="{4498FB59-C0E3-48A7-A75C-70B36610B68B}" dt="2021-02-24T05:05:38.932" v="1577" actId="1076"/>
          <ac:picMkLst>
            <pc:docMk/>
            <pc:sldMk cId="2193475010" sldId="304"/>
            <ac:picMk id="12" creationId="{1E15CC0E-A7DB-411C-A248-93AEBAE08582}"/>
          </ac:picMkLst>
        </pc:picChg>
        <pc:picChg chg="add del mod">
          <ac:chgData name="Evelyn" userId="be26871b-1d5a-442f-8647-e87d6be80368" providerId="ADAL" clId="{4498FB59-C0E3-48A7-A75C-70B36610B68B}" dt="2021-02-23T06:39:00.181" v="1090" actId="478"/>
          <ac:picMkLst>
            <pc:docMk/>
            <pc:sldMk cId="2193475010" sldId="304"/>
            <ac:picMk id="12" creationId="{DD259DD4-DDB2-4CC6-8DFB-42308526BB3C}"/>
          </ac:picMkLst>
        </pc:picChg>
        <pc:picChg chg="add mod">
          <ac:chgData name="Evelyn" userId="be26871b-1d5a-442f-8647-e87d6be80368" providerId="ADAL" clId="{4498FB59-C0E3-48A7-A75C-70B36610B68B}" dt="2021-02-23T06:15:11.995" v="730" actId="14100"/>
          <ac:picMkLst>
            <pc:docMk/>
            <pc:sldMk cId="2193475010" sldId="304"/>
            <ac:picMk id="14" creationId="{F877B555-960D-456B-B73D-9567A39C5C00}"/>
          </ac:picMkLst>
        </pc:picChg>
        <pc:picChg chg="add mod">
          <ac:chgData name="Evelyn" userId="be26871b-1d5a-442f-8647-e87d6be80368" providerId="ADAL" clId="{4498FB59-C0E3-48A7-A75C-70B36610B68B}" dt="2021-03-12T05:53:47.443" v="2527" actId="1076"/>
          <ac:picMkLst>
            <pc:docMk/>
            <pc:sldMk cId="2193475010" sldId="304"/>
            <ac:picMk id="15" creationId="{34EEAFB5-2524-4608-B78C-A2D73EA0199D}"/>
          </ac:picMkLst>
        </pc:picChg>
        <pc:picChg chg="add mod">
          <ac:chgData name="Evelyn" userId="be26871b-1d5a-442f-8647-e87d6be80368" providerId="ADAL" clId="{4498FB59-C0E3-48A7-A75C-70B36610B68B}" dt="2021-02-23T06:24:00.929" v="1006" actId="1076"/>
          <ac:picMkLst>
            <pc:docMk/>
            <pc:sldMk cId="2193475010" sldId="304"/>
            <ac:picMk id="16" creationId="{634E64FE-E037-4809-A165-41A8CE01F2BD}"/>
          </ac:picMkLst>
        </pc:picChg>
        <pc:picChg chg="add mod">
          <ac:chgData name="Evelyn" userId="be26871b-1d5a-442f-8647-e87d6be80368" providerId="ADAL" clId="{4498FB59-C0E3-48A7-A75C-70B36610B68B}" dt="2021-02-24T05:05:51.300" v="1583" actId="1076"/>
          <ac:picMkLst>
            <pc:docMk/>
            <pc:sldMk cId="2193475010" sldId="304"/>
            <ac:picMk id="18" creationId="{ADFDD11B-C2C7-4BF3-A659-8E813F820685}"/>
          </ac:picMkLst>
        </pc:picChg>
        <pc:picChg chg="add mod">
          <ac:chgData name="Evelyn" userId="be26871b-1d5a-442f-8647-e87d6be80368" providerId="ADAL" clId="{4498FB59-C0E3-48A7-A75C-70B36610B68B}" dt="2021-02-25T08:02:13.710" v="2346" actId="1076"/>
          <ac:picMkLst>
            <pc:docMk/>
            <pc:sldMk cId="2193475010" sldId="304"/>
            <ac:picMk id="19" creationId="{08ECF1EA-E3CC-4312-AD51-10EE1F163C26}"/>
          </ac:picMkLst>
        </pc:picChg>
        <pc:picChg chg="add mod">
          <ac:chgData name="Evelyn" userId="be26871b-1d5a-442f-8647-e87d6be80368" providerId="ADAL" clId="{4498FB59-C0E3-48A7-A75C-70B36610B68B}" dt="2021-02-24T05:06:29.484" v="1623" actId="1076"/>
          <ac:picMkLst>
            <pc:docMk/>
            <pc:sldMk cId="2193475010" sldId="304"/>
            <ac:picMk id="22" creationId="{593A9F97-1DB7-4B3F-BF4D-19B11E042D17}"/>
          </ac:picMkLst>
        </pc:picChg>
        <pc:picChg chg="add del mod">
          <ac:chgData name="Evelyn" userId="be26871b-1d5a-442f-8647-e87d6be80368" providerId="ADAL" clId="{4498FB59-C0E3-48A7-A75C-70B36610B68B}" dt="2021-02-23T06:33:41.546" v="1024" actId="478"/>
          <ac:picMkLst>
            <pc:docMk/>
            <pc:sldMk cId="2193475010" sldId="304"/>
            <ac:picMk id="22" creationId="{BA8CA454-B337-43FB-A1B5-1679126885D1}"/>
          </ac:picMkLst>
        </pc:picChg>
        <pc:picChg chg="add mod">
          <ac:chgData name="Evelyn" userId="be26871b-1d5a-442f-8647-e87d6be80368" providerId="ADAL" clId="{4498FB59-C0E3-48A7-A75C-70B36610B68B}" dt="2021-03-12T05:54:31.804" v="2531" actId="1076"/>
          <ac:picMkLst>
            <pc:docMk/>
            <pc:sldMk cId="2193475010" sldId="304"/>
            <ac:picMk id="23" creationId="{E9FD871A-9571-4855-812C-26F601464CC1}"/>
          </ac:picMkLst>
        </pc:picChg>
        <pc:picChg chg="add mod">
          <ac:chgData name="Evelyn" userId="be26871b-1d5a-442f-8647-e87d6be80368" providerId="ADAL" clId="{4498FB59-C0E3-48A7-A75C-70B36610B68B}" dt="2021-02-23T06:16:03.642" v="737" actId="14100"/>
          <ac:picMkLst>
            <pc:docMk/>
            <pc:sldMk cId="2193475010" sldId="304"/>
            <ac:picMk id="24" creationId="{9DFFE840-5289-4EBF-85C3-32882797AB71}"/>
          </ac:picMkLst>
        </pc:picChg>
        <pc:picChg chg="add mod">
          <ac:chgData name="Evelyn" userId="be26871b-1d5a-442f-8647-e87d6be80368" providerId="ADAL" clId="{4498FB59-C0E3-48A7-A75C-70B36610B68B}" dt="2021-02-23T06:16:06.946" v="739" actId="1076"/>
          <ac:picMkLst>
            <pc:docMk/>
            <pc:sldMk cId="2193475010" sldId="304"/>
            <ac:picMk id="25" creationId="{F2404CBA-050E-40D9-8768-44B2EBBE56E2}"/>
          </ac:picMkLst>
        </pc:picChg>
        <pc:picChg chg="mod">
          <ac:chgData name="Evelyn" userId="be26871b-1d5a-442f-8647-e87d6be80368" providerId="ADAL" clId="{4498FB59-C0E3-48A7-A75C-70B36610B68B}" dt="2021-02-23T06:21:59.075" v="867" actId="1076"/>
          <ac:picMkLst>
            <pc:docMk/>
            <pc:sldMk cId="2193475010" sldId="304"/>
            <ac:picMk id="26" creationId="{276505EB-6368-4041-B236-27E4A49E9BE5}"/>
          </ac:picMkLst>
        </pc:picChg>
        <pc:picChg chg="add mod">
          <ac:chgData name="Evelyn" userId="be26871b-1d5a-442f-8647-e87d6be80368" providerId="ADAL" clId="{4498FB59-C0E3-48A7-A75C-70B36610B68B}" dt="2021-02-23T06:16:10.267" v="741" actId="1076"/>
          <ac:picMkLst>
            <pc:docMk/>
            <pc:sldMk cId="2193475010" sldId="304"/>
            <ac:picMk id="27" creationId="{F02F10E0-277F-4CD6-9C7D-EB6C29053CFD}"/>
          </ac:picMkLst>
        </pc:picChg>
        <pc:picChg chg="add mod">
          <ac:chgData name="Evelyn" userId="be26871b-1d5a-442f-8647-e87d6be80368" providerId="ADAL" clId="{4498FB59-C0E3-48A7-A75C-70B36610B68B}" dt="2021-02-23T06:16:13.971" v="743" actId="1076"/>
          <ac:picMkLst>
            <pc:docMk/>
            <pc:sldMk cId="2193475010" sldId="304"/>
            <ac:picMk id="28" creationId="{93DD09D2-D0BB-4BC5-8997-98BCED4791F0}"/>
          </ac:picMkLst>
        </pc:picChg>
        <pc:picChg chg="add mod">
          <ac:chgData name="Evelyn" userId="be26871b-1d5a-442f-8647-e87d6be80368" providerId="ADAL" clId="{4498FB59-C0E3-48A7-A75C-70B36610B68B}" dt="2021-02-23T06:33:39.201" v="1023" actId="1076"/>
          <ac:picMkLst>
            <pc:docMk/>
            <pc:sldMk cId="2193475010" sldId="304"/>
            <ac:picMk id="31" creationId="{1A113318-9454-4C63-A17F-52FAAB913235}"/>
          </ac:picMkLst>
        </pc:picChg>
        <pc:picChg chg="add mod">
          <ac:chgData name="Evelyn" userId="be26871b-1d5a-442f-8647-e87d6be80368" providerId="ADAL" clId="{4498FB59-C0E3-48A7-A75C-70B36610B68B}" dt="2021-02-24T05:06:34.445" v="1627" actId="1076"/>
          <ac:picMkLst>
            <pc:docMk/>
            <pc:sldMk cId="2193475010" sldId="304"/>
            <ac:picMk id="32" creationId="{5DFAF37B-3924-4A30-8430-ACFE613B26F9}"/>
          </ac:picMkLst>
        </pc:picChg>
        <pc:picChg chg="add del mod">
          <ac:chgData name="Evelyn" userId="be26871b-1d5a-442f-8647-e87d6be80368" providerId="ADAL" clId="{4498FB59-C0E3-48A7-A75C-70B36610B68B}" dt="2021-03-12T05:53:24.758" v="2523" actId="478"/>
          <ac:picMkLst>
            <pc:docMk/>
            <pc:sldMk cId="2193475010" sldId="304"/>
            <ac:picMk id="33" creationId="{6A73F0CE-F66D-45BB-A648-3930B109C6D0}"/>
          </ac:picMkLst>
        </pc:picChg>
        <pc:picChg chg="add mod">
          <ac:chgData name="Evelyn" userId="be26871b-1d5a-442f-8647-e87d6be80368" providerId="ADAL" clId="{4498FB59-C0E3-48A7-A75C-70B36610B68B}" dt="2021-02-24T05:50:34.533" v="1719" actId="1076"/>
          <ac:picMkLst>
            <pc:docMk/>
            <pc:sldMk cId="2193475010" sldId="304"/>
            <ac:picMk id="36" creationId="{7B75A9A2-3B52-4A09-8074-D4C2B0AAF05B}"/>
          </ac:picMkLst>
        </pc:picChg>
        <pc:picChg chg="add mod">
          <ac:chgData name="Evelyn" userId="be26871b-1d5a-442f-8647-e87d6be80368" providerId="ADAL" clId="{4498FB59-C0E3-48A7-A75C-70B36610B68B}" dt="2021-02-24T05:07:09.100" v="1637" actId="1076"/>
          <ac:picMkLst>
            <pc:docMk/>
            <pc:sldMk cId="2193475010" sldId="304"/>
            <ac:picMk id="38" creationId="{A3DD88BC-C104-4302-9484-B6EC09DE1ACC}"/>
          </ac:picMkLst>
        </pc:picChg>
        <pc:picChg chg="add mod">
          <ac:chgData name="Evelyn" userId="be26871b-1d5a-442f-8647-e87d6be80368" providerId="ADAL" clId="{4498FB59-C0E3-48A7-A75C-70B36610B68B}" dt="2021-02-25T07:55:52.310" v="2343" actId="1076"/>
          <ac:picMkLst>
            <pc:docMk/>
            <pc:sldMk cId="2193475010" sldId="304"/>
            <ac:picMk id="41" creationId="{2DA5DE02-6022-41CC-924C-8F8CD2F05F4E}"/>
          </ac:picMkLst>
        </pc:picChg>
        <pc:picChg chg="add mod">
          <ac:chgData name="Evelyn" userId="be26871b-1d5a-442f-8647-e87d6be80368" providerId="ADAL" clId="{4498FB59-C0E3-48A7-A75C-70B36610B68B}" dt="2021-02-24T10:24:22.764" v="1787" actId="14100"/>
          <ac:picMkLst>
            <pc:docMk/>
            <pc:sldMk cId="2193475010" sldId="304"/>
            <ac:picMk id="42" creationId="{8EEBAA0B-E2CE-41B0-A946-BE6E79A0E462}"/>
          </ac:picMkLst>
        </pc:picChg>
        <pc:picChg chg="add del mod">
          <ac:chgData name="Evelyn" userId="be26871b-1d5a-442f-8647-e87d6be80368" providerId="ADAL" clId="{4498FB59-C0E3-48A7-A75C-70B36610B68B}" dt="2021-02-24T05:07:42.844" v="1652" actId="478"/>
          <ac:picMkLst>
            <pc:docMk/>
            <pc:sldMk cId="2193475010" sldId="304"/>
            <ac:picMk id="46" creationId="{65BDC30B-F382-4BA0-938C-8F565A063C14}"/>
          </ac:picMkLst>
        </pc:picChg>
        <pc:picChg chg="add del mod">
          <ac:chgData name="Evelyn" userId="be26871b-1d5a-442f-8647-e87d6be80368" providerId="ADAL" clId="{4498FB59-C0E3-48A7-A75C-70B36610B68B}" dt="2021-02-23T06:39:28.260" v="1094" actId="21"/>
          <ac:picMkLst>
            <pc:docMk/>
            <pc:sldMk cId="2193475010" sldId="304"/>
            <ac:picMk id="46" creationId="{84A1821A-061A-477F-AEAC-564624384EBA}"/>
          </ac:picMkLst>
        </pc:picChg>
        <pc:picChg chg="add mod">
          <ac:chgData name="Evelyn" userId="be26871b-1d5a-442f-8647-e87d6be80368" providerId="ADAL" clId="{4498FB59-C0E3-48A7-A75C-70B36610B68B}" dt="2021-02-24T05:07:52.244" v="1654" actId="1076"/>
          <ac:picMkLst>
            <pc:docMk/>
            <pc:sldMk cId="2193475010" sldId="304"/>
            <ac:picMk id="52" creationId="{61A4C2CF-3151-4BD5-AD60-43135F162275}"/>
          </ac:picMkLst>
        </pc:picChg>
        <pc:picChg chg="add del mod">
          <ac:chgData name="Evelyn" userId="be26871b-1d5a-442f-8647-e87d6be80368" providerId="ADAL" clId="{4498FB59-C0E3-48A7-A75C-70B36610B68B}" dt="2021-02-23T06:40:32.485" v="1121" actId="478"/>
          <ac:picMkLst>
            <pc:docMk/>
            <pc:sldMk cId="2193475010" sldId="304"/>
            <ac:picMk id="52" creationId="{98324EE0-F482-49AB-8E96-A9B8BA657E83}"/>
          </ac:picMkLst>
        </pc:picChg>
        <pc:picChg chg="add mod">
          <ac:chgData name="Evelyn" userId="be26871b-1d5a-442f-8647-e87d6be80368" providerId="ADAL" clId="{4498FB59-C0E3-48A7-A75C-70B36610B68B}" dt="2021-02-24T10:21:18.600" v="1771" actId="1076"/>
          <ac:picMkLst>
            <pc:docMk/>
            <pc:sldMk cId="2193475010" sldId="304"/>
            <ac:picMk id="53" creationId="{CB61CACB-4EBB-42D8-AC36-C75D5D523966}"/>
          </ac:picMkLst>
        </pc:picChg>
        <pc:picChg chg="add mod">
          <ac:chgData name="Evelyn" userId="be26871b-1d5a-442f-8647-e87d6be80368" providerId="ADAL" clId="{4498FB59-C0E3-48A7-A75C-70B36610B68B}" dt="2021-02-24T10:21:15.612" v="1770" actId="1076"/>
          <ac:picMkLst>
            <pc:docMk/>
            <pc:sldMk cId="2193475010" sldId="304"/>
            <ac:picMk id="54" creationId="{96AFD82C-D4C3-4B55-8AAC-5B753B478103}"/>
          </ac:picMkLst>
        </pc:picChg>
        <pc:picChg chg="add del mod">
          <ac:chgData name="Evelyn" userId="be26871b-1d5a-442f-8647-e87d6be80368" providerId="ADAL" clId="{4498FB59-C0E3-48A7-A75C-70B36610B68B}" dt="2021-02-25T07:54:07.982" v="2331" actId="478"/>
          <ac:picMkLst>
            <pc:docMk/>
            <pc:sldMk cId="2193475010" sldId="304"/>
            <ac:picMk id="55" creationId="{ED96A4FD-2600-47F0-84B3-2045A47E85D0}"/>
          </ac:picMkLst>
        </pc:picChg>
        <pc:picChg chg="add del mod">
          <ac:chgData name="Evelyn" userId="be26871b-1d5a-442f-8647-e87d6be80368" providerId="ADAL" clId="{4498FB59-C0E3-48A7-A75C-70B36610B68B}" dt="2021-03-12T05:53:35.763" v="2525" actId="478"/>
          <ac:picMkLst>
            <pc:docMk/>
            <pc:sldMk cId="2193475010" sldId="304"/>
            <ac:picMk id="56" creationId="{B65EEAF9-4470-4044-BA5F-69D052298B72}"/>
          </ac:picMkLst>
        </pc:picChg>
        <pc:picChg chg="add mod">
          <ac:chgData name="Evelyn" userId="be26871b-1d5a-442f-8647-e87d6be80368" providerId="ADAL" clId="{4498FB59-C0E3-48A7-A75C-70B36610B68B}" dt="2021-02-25T08:02:09.927" v="2345" actId="1076"/>
          <ac:picMkLst>
            <pc:docMk/>
            <pc:sldMk cId="2193475010" sldId="304"/>
            <ac:picMk id="59" creationId="{F6D2DC67-EEDB-4E33-84D0-05BA7190DFD8}"/>
          </ac:picMkLst>
        </pc:picChg>
        <pc:picChg chg="mod">
          <ac:chgData name="Evelyn" userId="be26871b-1d5a-442f-8647-e87d6be80368" providerId="ADAL" clId="{4498FB59-C0E3-48A7-A75C-70B36610B68B}" dt="2021-02-23T06:19:52.258" v="865" actId="1076"/>
          <ac:picMkLst>
            <pc:docMk/>
            <pc:sldMk cId="2193475010" sldId="304"/>
            <ac:picMk id="60" creationId="{C163F4F8-AFC2-41A2-B5CD-6F81870A1039}"/>
          </ac:picMkLst>
        </pc:picChg>
        <pc:picChg chg="add mod">
          <ac:chgData name="Evelyn" userId="be26871b-1d5a-442f-8647-e87d6be80368" providerId="ADAL" clId="{4498FB59-C0E3-48A7-A75C-70B36610B68B}" dt="2021-02-24T10:23:20.996" v="1783" actId="1076"/>
          <ac:picMkLst>
            <pc:docMk/>
            <pc:sldMk cId="2193475010" sldId="304"/>
            <ac:picMk id="61" creationId="{DD9DA10D-4CB0-426C-AADB-82B78B0E32B0}"/>
          </ac:picMkLst>
        </pc:picChg>
        <pc:picChg chg="add mod ord">
          <ac:chgData name="Evelyn" userId="be26871b-1d5a-442f-8647-e87d6be80368" providerId="ADAL" clId="{4498FB59-C0E3-48A7-A75C-70B36610B68B}" dt="2021-02-25T07:49:05.663" v="2330" actId="14100"/>
          <ac:picMkLst>
            <pc:docMk/>
            <pc:sldMk cId="2193475010" sldId="304"/>
            <ac:picMk id="62" creationId="{67834F7F-A603-4340-ABF3-84BF8E65503B}"/>
          </ac:picMkLst>
        </pc:picChg>
        <pc:picChg chg="mod">
          <ac:chgData name="Evelyn" userId="be26871b-1d5a-442f-8647-e87d6be80368" providerId="ADAL" clId="{4498FB59-C0E3-48A7-A75C-70B36610B68B}" dt="2021-02-25T07:55:41.055" v="2341" actId="1076"/>
          <ac:picMkLst>
            <pc:docMk/>
            <pc:sldMk cId="2193475010" sldId="304"/>
            <ac:picMk id="64" creationId="{1807FC02-ED01-451B-933C-9D6BFB875A61}"/>
          </ac:picMkLst>
        </pc:picChg>
        <pc:picChg chg="add mod">
          <ac:chgData name="Evelyn" userId="be26871b-1d5a-442f-8647-e87d6be80368" providerId="ADAL" clId="{4498FB59-C0E3-48A7-A75C-70B36610B68B}" dt="2021-02-25T07:55:30.686" v="2339" actId="1076"/>
          <ac:picMkLst>
            <pc:docMk/>
            <pc:sldMk cId="2193475010" sldId="304"/>
            <ac:picMk id="65" creationId="{8D01C74B-0F0D-4F3A-901B-8DE496EFADAC}"/>
          </ac:picMkLst>
        </pc:picChg>
        <pc:picChg chg="add mod">
          <ac:chgData name="Evelyn" userId="be26871b-1d5a-442f-8647-e87d6be80368" providerId="ADAL" clId="{4498FB59-C0E3-48A7-A75C-70B36610B68B}" dt="2021-03-12T05:55:03.003" v="2534" actId="14100"/>
          <ac:picMkLst>
            <pc:docMk/>
            <pc:sldMk cId="2193475010" sldId="304"/>
            <ac:picMk id="67" creationId="{06432157-A804-4391-B0B9-740FF0993310}"/>
          </ac:picMkLst>
        </pc:picChg>
        <pc:picChg chg="add mod">
          <ac:chgData name="Evelyn" userId="be26871b-1d5a-442f-8647-e87d6be80368" providerId="ADAL" clId="{4498FB59-C0E3-48A7-A75C-70B36610B68B}" dt="2021-02-23T06:42:13.705" v="1139" actId="1076"/>
          <ac:picMkLst>
            <pc:docMk/>
            <pc:sldMk cId="2193475010" sldId="304"/>
            <ac:picMk id="68" creationId="{19098FE9-4309-4BB4-AA8C-AF26234E99CB}"/>
          </ac:picMkLst>
        </pc:picChg>
        <pc:picChg chg="add mod">
          <ac:chgData name="Evelyn" userId="be26871b-1d5a-442f-8647-e87d6be80368" providerId="ADAL" clId="{4498FB59-C0E3-48A7-A75C-70B36610B68B}" dt="2021-02-24T05:08:37.164" v="1660" actId="1076"/>
          <ac:picMkLst>
            <pc:docMk/>
            <pc:sldMk cId="2193475010" sldId="304"/>
            <ac:picMk id="69" creationId="{9C0B0FE4-D6AB-4A49-BEE9-20160960446A}"/>
          </ac:picMkLst>
        </pc:picChg>
        <pc:picChg chg="add mod">
          <ac:chgData name="Evelyn" userId="be26871b-1d5a-442f-8647-e87d6be80368" providerId="ADAL" clId="{4498FB59-C0E3-48A7-A75C-70B36610B68B}" dt="2021-02-24T05:10:49.628" v="1675" actId="1076"/>
          <ac:picMkLst>
            <pc:docMk/>
            <pc:sldMk cId="2193475010" sldId="304"/>
            <ac:picMk id="70" creationId="{11E40231-3115-444F-8F78-367077912E33}"/>
          </ac:picMkLst>
        </pc:picChg>
        <pc:picChg chg="add mod">
          <ac:chgData name="Evelyn" userId="be26871b-1d5a-442f-8647-e87d6be80368" providerId="ADAL" clId="{4498FB59-C0E3-48A7-A75C-70B36610B68B}" dt="2021-02-23T06:43:20.826" v="1157" actId="1076"/>
          <ac:picMkLst>
            <pc:docMk/>
            <pc:sldMk cId="2193475010" sldId="304"/>
            <ac:picMk id="71" creationId="{AF5B2234-E834-432B-83E3-CDA2D1CE9350}"/>
          </ac:picMkLst>
        </pc:picChg>
        <pc:picChg chg="add mod">
          <ac:chgData name="Evelyn" userId="be26871b-1d5a-442f-8647-e87d6be80368" providerId="ADAL" clId="{4498FB59-C0E3-48A7-A75C-70B36610B68B}" dt="2021-02-24T05:08:56.684" v="1664" actId="1076"/>
          <ac:picMkLst>
            <pc:docMk/>
            <pc:sldMk cId="2193475010" sldId="304"/>
            <ac:picMk id="72" creationId="{97B55606-7EA0-4A9C-BC61-1C8559A94D7D}"/>
          </ac:picMkLst>
        </pc:picChg>
        <pc:picChg chg="add mod">
          <ac:chgData name="Evelyn" userId="be26871b-1d5a-442f-8647-e87d6be80368" providerId="ADAL" clId="{4498FB59-C0E3-48A7-A75C-70B36610B68B}" dt="2021-02-24T10:23:42.068" v="1785" actId="1076"/>
          <ac:picMkLst>
            <pc:docMk/>
            <pc:sldMk cId="2193475010" sldId="304"/>
            <ac:picMk id="73" creationId="{B659C77D-08F2-4E9E-8F62-9D14E03A9798}"/>
          </ac:picMkLst>
        </pc:picChg>
        <pc:picChg chg="add mod">
          <ac:chgData name="Evelyn" userId="be26871b-1d5a-442f-8647-e87d6be80368" providerId="ADAL" clId="{4498FB59-C0E3-48A7-A75C-70B36610B68B}" dt="2021-02-24T05:11:30.051" v="1681" actId="1076"/>
          <ac:picMkLst>
            <pc:docMk/>
            <pc:sldMk cId="2193475010" sldId="304"/>
            <ac:picMk id="74" creationId="{4595E6FE-DC5F-49AF-91AC-3389F52CD8A6}"/>
          </ac:picMkLst>
        </pc:picChg>
        <pc:picChg chg="add del mod">
          <ac:chgData name="Evelyn" userId="be26871b-1d5a-442f-8647-e87d6be80368" providerId="ADAL" clId="{4498FB59-C0E3-48A7-A75C-70B36610B68B}" dt="2021-02-24T05:50:40.767" v="1728" actId="478"/>
          <ac:picMkLst>
            <pc:docMk/>
            <pc:sldMk cId="2193475010" sldId="304"/>
            <ac:picMk id="76" creationId="{21198A27-43B6-4BE6-904C-B9A83860A13C}"/>
          </ac:picMkLst>
        </pc:picChg>
        <pc:picChg chg="add mod">
          <ac:chgData name="Evelyn" userId="be26871b-1d5a-442f-8647-e87d6be80368" providerId="ADAL" clId="{4498FB59-C0E3-48A7-A75C-70B36610B68B}" dt="2021-02-24T05:42:28.331" v="1701" actId="1076"/>
          <ac:picMkLst>
            <pc:docMk/>
            <pc:sldMk cId="2193475010" sldId="304"/>
            <ac:picMk id="78" creationId="{417D1271-384D-4EF1-B109-37C3D2CA84DD}"/>
          </ac:picMkLst>
        </pc:picChg>
        <pc:picChg chg="add mod">
          <ac:chgData name="Evelyn" userId="be26871b-1d5a-442f-8647-e87d6be80368" providerId="ADAL" clId="{4498FB59-C0E3-48A7-A75C-70B36610B68B}" dt="2021-02-24T10:24:06.364" v="1786" actId="1076"/>
          <ac:picMkLst>
            <pc:docMk/>
            <pc:sldMk cId="2193475010" sldId="304"/>
            <ac:picMk id="88" creationId="{505C6C08-5075-4D71-AEDD-59BC80CFEF09}"/>
          </ac:picMkLst>
        </pc:picChg>
        <pc:picChg chg="add del mod">
          <ac:chgData name="Evelyn" userId="be26871b-1d5a-442f-8647-e87d6be80368" providerId="ADAL" clId="{4498FB59-C0E3-48A7-A75C-70B36610B68B}" dt="2021-03-12T05:53:32.583" v="2524" actId="478"/>
          <ac:picMkLst>
            <pc:docMk/>
            <pc:sldMk cId="2193475010" sldId="304"/>
            <ac:picMk id="89" creationId="{7BFBC1F4-8302-4374-A581-7FFB8B461C1D}"/>
          </ac:picMkLst>
        </pc:picChg>
        <pc:cxnChg chg="add mod">
          <ac:chgData name="Evelyn" userId="be26871b-1d5a-442f-8647-e87d6be80368" providerId="ADAL" clId="{4498FB59-C0E3-48A7-A75C-70B36610B68B}" dt="2021-02-23T06:35:21.689" v="1039" actId="1076"/>
          <ac:cxnSpMkLst>
            <pc:docMk/>
            <pc:sldMk cId="2193475010" sldId="304"/>
            <ac:cxnSpMk id="35" creationId="{01CC7B28-39DD-4E4D-879F-711C23B73D6A}"/>
          </ac:cxnSpMkLst>
        </pc:cxnChg>
        <pc:cxnChg chg="add mod">
          <ac:chgData name="Evelyn" userId="be26871b-1d5a-442f-8647-e87d6be80368" providerId="ADAL" clId="{4498FB59-C0E3-48A7-A75C-70B36610B68B}" dt="2021-02-26T03:45:22.946" v="2419" actId="1076"/>
          <ac:cxnSpMkLst>
            <pc:docMk/>
            <pc:sldMk cId="2193475010" sldId="304"/>
            <ac:cxnSpMk id="43" creationId="{749B39F3-1473-49BD-A4AC-1F24A0E48CAB}"/>
          </ac:cxnSpMkLst>
        </pc:cxnChg>
        <pc:cxnChg chg="add mod">
          <ac:chgData name="Evelyn" userId="be26871b-1d5a-442f-8647-e87d6be80368" providerId="ADAL" clId="{4498FB59-C0E3-48A7-A75C-70B36610B68B}" dt="2021-02-23T06:37:44.044" v="1063"/>
          <ac:cxnSpMkLst>
            <pc:docMk/>
            <pc:sldMk cId="2193475010" sldId="304"/>
            <ac:cxnSpMk id="49" creationId="{02CBF3B8-F085-4CB1-9120-0F12AC13A4AD}"/>
          </ac:cxnSpMkLst>
        </pc:cxnChg>
        <pc:cxnChg chg="add del mod">
          <ac:chgData name="Evelyn" userId="be26871b-1d5a-442f-8647-e87d6be80368" providerId="ADAL" clId="{4498FB59-C0E3-48A7-A75C-70B36610B68B}" dt="2021-02-24T05:50:37.941" v="1727" actId="11529"/>
          <ac:cxnSpMkLst>
            <pc:docMk/>
            <pc:sldMk cId="2193475010" sldId="304"/>
            <ac:cxnSpMk id="80" creationId="{15F1423A-D378-424A-982A-96EF65833068}"/>
          </ac:cxnSpMkLst>
        </pc:cxnChg>
        <pc:cxnChg chg="add del mod">
          <ac:chgData name="Evelyn" userId="be26871b-1d5a-442f-8647-e87d6be80368" providerId="ADAL" clId="{4498FB59-C0E3-48A7-A75C-70B36610B68B}" dt="2021-02-24T05:50:36.445" v="1724"/>
          <ac:cxnSpMkLst>
            <pc:docMk/>
            <pc:sldMk cId="2193475010" sldId="304"/>
            <ac:cxnSpMk id="81" creationId="{35EE4FAD-2F35-49F9-A118-38DEFA2F6755}"/>
          </ac:cxnSpMkLst>
        </pc:cxnChg>
        <pc:cxnChg chg="add del mod">
          <ac:chgData name="Evelyn" userId="be26871b-1d5a-442f-8647-e87d6be80368" providerId="ADAL" clId="{4498FB59-C0E3-48A7-A75C-70B36610B68B}" dt="2021-02-24T05:50:34.794" v="1720"/>
          <ac:cxnSpMkLst>
            <pc:docMk/>
            <pc:sldMk cId="2193475010" sldId="304"/>
            <ac:cxnSpMk id="84" creationId="{6039003B-EE60-42DF-BA04-0F9A1B008868}"/>
          </ac:cxnSpMkLst>
        </pc:cxnChg>
      </pc:sldChg>
      <pc:sldChg chg="new del">
        <pc:chgData name="Evelyn" userId="be26871b-1d5a-442f-8647-e87d6be80368" providerId="ADAL" clId="{4498FB59-C0E3-48A7-A75C-70B36610B68B}" dt="2021-03-11T05:08:46.156" v="2515" actId="2696"/>
        <pc:sldMkLst>
          <pc:docMk/>
          <pc:sldMk cId="493675000" sldId="305"/>
        </pc:sldMkLst>
      </pc:sldChg>
      <pc:sldChg chg="new del">
        <pc:chgData name="Evelyn" userId="be26871b-1d5a-442f-8647-e87d6be80368" providerId="ADAL" clId="{4498FB59-C0E3-48A7-A75C-70B36610B68B}" dt="2021-03-11T08:51:38.246" v="2521" actId="2696"/>
        <pc:sldMkLst>
          <pc:docMk/>
          <pc:sldMk cId="2706340845" sldId="305"/>
        </pc:sldMkLst>
      </pc:sldChg>
      <pc:sldChg chg="new del">
        <pc:chgData name="Evelyn" userId="be26871b-1d5a-442f-8647-e87d6be80368" providerId="ADAL" clId="{4498FB59-C0E3-48A7-A75C-70B36610B68B}" dt="2021-03-11T05:08:48.143" v="2516" actId="2696"/>
        <pc:sldMkLst>
          <pc:docMk/>
          <pc:sldMk cId="691774738" sldId="306"/>
        </pc:sldMkLst>
      </pc:sldChg>
      <pc:sldChg chg="new del">
        <pc:chgData name="Evelyn" userId="be26871b-1d5a-442f-8647-e87d6be80368" providerId="ADAL" clId="{4498FB59-C0E3-48A7-A75C-70B36610B68B}" dt="2021-03-11T08:51:40.157" v="2522" actId="2696"/>
        <pc:sldMkLst>
          <pc:docMk/>
          <pc:sldMk cId="1408193564" sldId="306"/>
        </pc:sldMkLst>
      </pc:sldChg>
    </pc:docChg>
  </pc:docChgLst>
  <pc:docChgLst>
    <pc:chgData name="Evelyn" userId="be26871b-1d5a-442f-8647-e87d6be80368" providerId="ADAL" clId="{47CF2B87-D75A-457E-92CC-AFD94E265E95}"/>
    <pc:docChg chg="undo redo custSel addSld delSld modSld sldOrd">
      <pc:chgData name="Evelyn" userId="be26871b-1d5a-442f-8647-e87d6be80368" providerId="ADAL" clId="{47CF2B87-D75A-457E-92CC-AFD94E265E95}" dt="2021-02-19T05:39:52.330" v="10383" actId="113"/>
      <pc:docMkLst>
        <pc:docMk/>
      </pc:docMkLst>
      <pc:sldChg chg="modSp mod">
        <pc:chgData name="Evelyn" userId="be26871b-1d5a-442f-8647-e87d6be80368" providerId="ADAL" clId="{47CF2B87-D75A-457E-92CC-AFD94E265E95}" dt="2021-02-19T05:37:37.472" v="10187" actId="20577"/>
        <pc:sldMkLst>
          <pc:docMk/>
          <pc:sldMk cId="0" sldId="257"/>
        </pc:sldMkLst>
        <pc:spChg chg="mod">
          <ac:chgData name="Evelyn" userId="be26871b-1d5a-442f-8647-e87d6be80368" providerId="ADAL" clId="{47CF2B87-D75A-457E-92CC-AFD94E265E95}" dt="2021-02-19T05:37:37.472" v="10187" actId="20577"/>
          <ac:spMkLst>
            <pc:docMk/>
            <pc:sldMk cId="0" sldId="257"/>
            <ac:spMk id="122" creationId="{00000000-0000-0000-0000-000000000000}"/>
          </ac:spMkLst>
        </pc:spChg>
      </pc:sldChg>
      <pc:sldChg chg="delSp mod">
        <pc:chgData name="Evelyn" userId="be26871b-1d5a-442f-8647-e87d6be80368" providerId="ADAL" clId="{47CF2B87-D75A-457E-92CC-AFD94E265E95}" dt="2021-02-17T08:37:54.291" v="9376" actId="478"/>
        <pc:sldMkLst>
          <pc:docMk/>
          <pc:sldMk cId="0" sldId="258"/>
        </pc:sldMkLst>
        <pc:spChg chg="del">
          <ac:chgData name="Evelyn" userId="be26871b-1d5a-442f-8647-e87d6be80368" providerId="ADAL" clId="{47CF2B87-D75A-457E-92CC-AFD94E265E95}" dt="2021-02-17T08:37:54.291" v="9376" actId="478"/>
          <ac:spMkLst>
            <pc:docMk/>
            <pc:sldMk cId="0" sldId="258"/>
            <ac:spMk id="128" creationId="{00000000-0000-0000-0000-000000000000}"/>
          </ac:spMkLst>
        </pc:spChg>
      </pc:sldChg>
      <pc:sldChg chg="modSp del mod">
        <pc:chgData name="Evelyn" userId="be26871b-1d5a-442f-8647-e87d6be80368" providerId="ADAL" clId="{47CF2B87-D75A-457E-92CC-AFD94E265E95}" dt="2021-02-05T07:05:45.071" v="5600" actId="2696"/>
        <pc:sldMkLst>
          <pc:docMk/>
          <pc:sldMk cId="0" sldId="259"/>
        </pc:sldMkLst>
        <pc:spChg chg="mod">
          <ac:chgData name="Evelyn" userId="be26871b-1d5a-442f-8647-e87d6be80368" providerId="ADAL" clId="{47CF2B87-D75A-457E-92CC-AFD94E265E95}" dt="2021-02-05T06:44:44.004" v="5599" actId="1076"/>
          <ac:spMkLst>
            <pc:docMk/>
            <pc:sldMk cId="0" sldId="259"/>
            <ac:spMk id="132" creationId="{00000000-0000-0000-0000-000000000000}"/>
          </ac:spMkLst>
        </pc:spChg>
      </pc:sldChg>
      <pc:sldChg chg="addSp delSp modSp mod">
        <pc:chgData name="Evelyn" userId="be26871b-1d5a-442f-8647-e87d6be80368" providerId="ADAL" clId="{47CF2B87-D75A-457E-92CC-AFD94E265E95}" dt="2021-02-17T08:38:42.452" v="9402"/>
        <pc:sldMkLst>
          <pc:docMk/>
          <pc:sldMk cId="1640172055" sldId="262"/>
        </pc:sldMkLst>
        <pc:spChg chg="add del mod">
          <ac:chgData name="Evelyn" userId="be26871b-1d5a-442f-8647-e87d6be80368" providerId="ADAL" clId="{47CF2B87-D75A-457E-92CC-AFD94E265E95}" dt="2021-02-17T07:25:27.280" v="8699"/>
          <ac:spMkLst>
            <pc:docMk/>
            <pc:sldMk cId="1640172055" sldId="262"/>
            <ac:spMk id="2" creationId="{A8E295D8-FC4E-44A6-AC3E-551FA200C435}"/>
          </ac:spMkLst>
        </pc:spChg>
        <pc:spChg chg="add del mod">
          <ac:chgData name="Evelyn" userId="be26871b-1d5a-442f-8647-e87d6be80368" providerId="ADAL" clId="{47CF2B87-D75A-457E-92CC-AFD94E265E95}" dt="2021-02-17T07:25:27.280" v="8701"/>
          <ac:spMkLst>
            <pc:docMk/>
            <pc:sldMk cId="1640172055" sldId="262"/>
            <ac:spMk id="4" creationId="{D6416B27-C5D8-4F43-9F64-5C4D73FA77EB}"/>
          </ac:spMkLst>
        </pc:spChg>
        <pc:spChg chg="add del mod">
          <ac:chgData name="Evelyn" userId="be26871b-1d5a-442f-8647-e87d6be80368" providerId="ADAL" clId="{47CF2B87-D75A-457E-92CC-AFD94E265E95}" dt="2021-02-17T07:50:22.966" v="9109" actId="21"/>
          <ac:spMkLst>
            <pc:docMk/>
            <pc:sldMk cId="1640172055" sldId="262"/>
            <ac:spMk id="26" creationId="{3AB5021A-EB48-4C94-B79F-84C563DA8634}"/>
          </ac:spMkLst>
        </pc:spChg>
        <pc:spChg chg="add mod">
          <ac:chgData name="Evelyn" userId="be26871b-1d5a-442f-8647-e87d6be80368" providerId="ADAL" clId="{47CF2B87-D75A-457E-92CC-AFD94E265E95}" dt="2021-02-17T07:51:12.594" v="9115" actId="207"/>
          <ac:spMkLst>
            <pc:docMk/>
            <pc:sldMk cId="1640172055" sldId="262"/>
            <ac:spMk id="27" creationId="{E4D24C57-FE54-4DF7-9D22-F6158E01DE8B}"/>
          </ac:spMkLst>
        </pc:spChg>
        <pc:spChg chg="add del mod">
          <ac:chgData name="Evelyn" userId="be26871b-1d5a-442f-8647-e87d6be80368" providerId="ADAL" clId="{47CF2B87-D75A-457E-92CC-AFD94E265E95}" dt="2021-02-17T07:45:28.490" v="8913" actId="478"/>
          <ac:spMkLst>
            <pc:docMk/>
            <pc:sldMk cId="1640172055" sldId="262"/>
            <ac:spMk id="31" creationId="{F63D293F-2624-4EFB-B33A-19E10FD6C822}"/>
          </ac:spMkLst>
        </pc:spChg>
        <pc:spChg chg="add mod">
          <ac:chgData name="Evelyn" userId="be26871b-1d5a-442f-8647-e87d6be80368" providerId="ADAL" clId="{47CF2B87-D75A-457E-92CC-AFD94E265E95}" dt="2021-02-17T07:51:30.359" v="9125"/>
          <ac:spMkLst>
            <pc:docMk/>
            <pc:sldMk cId="1640172055" sldId="262"/>
            <ac:spMk id="34" creationId="{810777F4-BA23-4F04-9515-7C1CE8FE16A8}"/>
          </ac:spMkLst>
        </pc:spChg>
        <pc:spChg chg="add del mod">
          <ac:chgData name="Evelyn" userId="be26871b-1d5a-442f-8647-e87d6be80368" providerId="ADAL" clId="{47CF2B87-D75A-457E-92CC-AFD94E265E95}" dt="2021-02-02T09:27:52.524" v="2587" actId="478"/>
          <ac:spMkLst>
            <pc:docMk/>
            <pc:sldMk cId="1640172055" sldId="262"/>
            <ac:spMk id="37" creationId="{8C722DF0-805D-445B-BFA8-CD065853B911}"/>
          </ac:spMkLst>
        </pc:spChg>
        <pc:spChg chg="add mod">
          <ac:chgData name="Evelyn" userId="be26871b-1d5a-442f-8647-e87d6be80368" providerId="ADAL" clId="{47CF2B87-D75A-457E-92CC-AFD94E265E95}" dt="2021-02-17T07:07:02.475" v="8685" actId="1076"/>
          <ac:spMkLst>
            <pc:docMk/>
            <pc:sldMk cId="1640172055" sldId="262"/>
            <ac:spMk id="38" creationId="{D9BA9CD8-EA8A-4E4B-8266-6D5684DD2A32}"/>
          </ac:spMkLst>
        </pc:spChg>
        <pc:spChg chg="add del mod">
          <ac:chgData name="Evelyn" userId="be26871b-1d5a-442f-8647-e87d6be80368" providerId="ADAL" clId="{47CF2B87-D75A-457E-92CC-AFD94E265E95}" dt="2021-02-02T08:44:36.826" v="2215" actId="478"/>
          <ac:spMkLst>
            <pc:docMk/>
            <pc:sldMk cId="1640172055" sldId="262"/>
            <ac:spMk id="40" creationId="{98C6A8F8-22BD-44DA-BCCC-49CAB51F261D}"/>
          </ac:spMkLst>
        </pc:spChg>
        <pc:spChg chg="add del mod">
          <ac:chgData name="Evelyn" userId="be26871b-1d5a-442f-8647-e87d6be80368" providerId="ADAL" clId="{47CF2B87-D75A-457E-92CC-AFD94E265E95}" dt="2021-02-02T08:44:40.527" v="2218" actId="478"/>
          <ac:spMkLst>
            <pc:docMk/>
            <pc:sldMk cId="1640172055" sldId="262"/>
            <ac:spMk id="41" creationId="{848F98C6-FB09-4AC3-9CA3-7BFFFB9BD862}"/>
          </ac:spMkLst>
        </pc:spChg>
        <pc:spChg chg="add del mod">
          <ac:chgData name="Evelyn" userId="be26871b-1d5a-442f-8647-e87d6be80368" providerId="ADAL" clId="{47CF2B87-D75A-457E-92CC-AFD94E265E95}" dt="2021-02-02T08:22:18.967" v="1668" actId="478"/>
          <ac:spMkLst>
            <pc:docMk/>
            <pc:sldMk cId="1640172055" sldId="262"/>
            <ac:spMk id="43" creationId="{8961A774-C3F0-488B-B0A6-6F80B8C6FA28}"/>
          </ac:spMkLst>
        </pc:spChg>
        <pc:spChg chg="add mod">
          <ac:chgData name="Evelyn" userId="be26871b-1d5a-442f-8647-e87d6be80368" providerId="ADAL" clId="{47CF2B87-D75A-457E-92CC-AFD94E265E95}" dt="2021-02-05T06:21:57.934" v="5551" actId="1076"/>
          <ac:spMkLst>
            <pc:docMk/>
            <pc:sldMk cId="1640172055" sldId="262"/>
            <ac:spMk id="44" creationId="{D242692D-3569-4D05-8CDC-CCA41D20643A}"/>
          </ac:spMkLst>
        </pc:spChg>
        <pc:spChg chg="add del mod">
          <ac:chgData name="Evelyn" userId="be26871b-1d5a-442f-8647-e87d6be80368" providerId="ADAL" clId="{47CF2B87-D75A-457E-92CC-AFD94E265E95}" dt="2021-02-09T08:29:40.667" v="7574" actId="478"/>
          <ac:spMkLst>
            <pc:docMk/>
            <pc:sldMk cId="1640172055" sldId="262"/>
            <ac:spMk id="45" creationId="{DADE708F-89C8-4182-A442-51375FE9A058}"/>
          </ac:spMkLst>
        </pc:spChg>
        <pc:spChg chg="add del mod">
          <ac:chgData name="Evelyn" userId="be26871b-1d5a-442f-8647-e87d6be80368" providerId="ADAL" clId="{47CF2B87-D75A-457E-92CC-AFD94E265E95}" dt="2021-02-02T08:22:30.010" v="1672" actId="478"/>
          <ac:spMkLst>
            <pc:docMk/>
            <pc:sldMk cId="1640172055" sldId="262"/>
            <ac:spMk id="45" creationId="{DDA458CE-5B66-406C-ADE8-0E3928252118}"/>
          </ac:spMkLst>
        </pc:spChg>
        <pc:spChg chg="add del">
          <ac:chgData name="Evelyn" userId="be26871b-1d5a-442f-8647-e87d6be80368" providerId="ADAL" clId="{47CF2B87-D75A-457E-92CC-AFD94E265E95}" dt="2021-02-02T08:22:41.091" v="1674" actId="22"/>
          <ac:spMkLst>
            <pc:docMk/>
            <pc:sldMk cId="1640172055" sldId="262"/>
            <ac:spMk id="47" creationId="{A84355E2-8989-4363-B073-03E2F54CB113}"/>
          </ac:spMkLst>
        </pc:spChg>
        <pc:spChg chg="add del mod">
          <ac:chgData name="Evelyn" userId="be26871b-1d5a-442f-8647-e87d6be80368" providerId="ADAL" clId="{47CF2B87-D75A-457E-92CC-AFD94E265E95}" dt="2021-02-02T09:32:33.741" v="2715" actId="478"/>
          <ac:spMkLst>
            <pc:docMk/>
            <pc:sldMk cId="1640172055" sldId="262"/>
            <ac:spMk id="51" creationId="{414CA9BD-B923-4883-A43F-073956A37B69}"/>
          </ac:spMkLst>
        </pc:spChg>
        <pc:spChg chg="add mod">
          <ac:chgData name="Evelyn" userId="be26871b-1d5a-442f-8647-e87d6be80368" providerId="ADAL" clId="{47CF2B87-D75A-457E-92CC-AFD94E265E95}" dt="2021-02-17T08:37:33.670" v="9362" actId="1076"/>
          <ac:spMkLst>
            <pc:docMk/>
            <pc:sldMk cId="1640172055" sldId="262"/>
            <ac:spMk id="54" creationId="{B4DCA20D-C13F-4A96-A1B5-F3BFEBA1142D}"/>
          </ac:spMkLst>
        </pc:spChg>
        <pc:spChg chg="add del mod">
          <ac:chgData name="Evelyn" userId="be26871b-1d5a-442f-8647-e87d6be80368" providerId="ADAL" clId="{47CF2B87-D75A-457E-92CC-AFD94E265E95}" dt="2021-02-17T07:45:27.905" v="8912" actId="478"/>
          <ac:spMkLst>
            <pc:docMk/>
            <pc:sldMk cId="1640172055" sldId="262"/>
            <ac:spMk id="58" creationId="{74E51337-6596-4474-A641-BD358DC9C605}"/>
          </ac:spMkLst>
        </pc:spChg>
        <pc:spChg chg="add del mod">
          <ac:chgData name="Evelyn" userId="be26871b-1d5a-442f-8647-e87d6be80368" providerId="ADAL" clId="{47CF2B87-D75A-457E-92CC-AFD94E265E95}" dt="2021-02-17T07:45:31.306" v="8918" actId="478"/>
          <ac:spMkLst>
            <pc:docMk/>
            <pc:sldMk cId="1640172055" sldId="262"/>
            <ac:spMk id="59" creationId="{227B5226-F3FB-498E-8506-6FD9CB90F28E}"/>
          </ac:spMkLst>
        </pc:spChg>
        <pc:spChg chg="add mod">
          <ac:chgData name="Evelyn" userId="be26871b-1d5a-442f-8647-e87d6be80368" providerId="ADAL" clId="{47CF2B87-D75A-457E-92CC-AFD94E265E95}" dt="2021-02-17T06:42:27.401" v="8644" actId="1076"/>
          <ac:spMkLst>
            <pc:docMk/>
            <pc:sldMk cId="1640172055" sldId="262"/>
            <ac:spMk id="61" creationId="{5E9FE648-E8F8-4225-B665-E70AE2FF8518}"/>
          </ac:spMkLst>
        </pc:spChg>
        <pc:spChg chg="add del mod">
          <ac:chgData name="Evelyn" userId="be26871b-1d5a-442f-8647-e87d6be80368" providerId="ADAL" clId="{47CF2B87-D75A-457E-92CC-AFD94E265E95}" dt="2021-02-17T07:45:28.944" v="8914" actId="478"/>
          <ac:spMkLst>
            <pc:docMk/>
            <pc:sldMk cId="1640172055" sldId="262"/>
            <ac:spMk id="63" creationId="{64FF8E49-7A6E-42B4-83BC-35E1E48C5C5C}"/>
          </ac:spMkLst>
        </pc:spChg>
        <pc:spChg chg="add del mod">
          <ac:chgData name="Evelyn" userId="be26871b-1d5a-442f-8647-e87d6be80368" providerId="ADAL" clId="{47CF2B87-D75A-457E-92CC-AFD94E265E95}" dt="2021-02-17T07:42:18.181" v="8878" actId="478"/>
          <ac:spMkLst>
            <pc:docMk/>
            <pc:sldMk cId="1640172055" sldId="262"/>
            <ac:spMk id="64" creationId="{E98D30F7-E5C1-40AD-B1A2-2A2BA181AF32}"/>
          </ac:spMkLst>
        </pc:spChg>
        <pc:spChg chg="add del mod">
          <ac:chgData name="Evelyn" userId="be26871b-1d5a-442f-8647-e87d6be80368" providerId="ADAL" clId="{47CF2B87-D75A-457E-92CC-AFD94E265E95}" dt="2021-02-17T07:42:17.638" v="8877" actId="478"/>
          <ac:spMkLst>
            <pc:docMk/>
            <pc:sldMk cId="1640172055" sldId="262"/>
            <ac:spMk id="65" creationId="{1F46A54B-B509-4DF3-BF47-3A62439AC47D}"/>
          </ac:spMkLst>
        </pc:spChg>
        <pc:spChg chg="add del mod">
          <ac:chgData name="Evelyn" userId="be26871b-1d5a-442f-8647-e87d6be80368" providerId="ADAL" clId="{47CF2B87-D75A-457E-92CC-AFD94E265E95}" dt="2021-02-17T07:42:42.207" v="8894" actId="478"/>
          <ac:spMkLst>
            <pc:docMk/>
            <pc:sldMk cId="1640172055" sldId="262"/>
            <ac:spMk id="66" creationId="{4BB6F976-FAE4-4A4C-9F2F-AAD16663D388}"/>
          </ac:spMkLst>
        </pc:spChg>
        <pc:spChg chg="add del mod">
          <ac:chgData name="Evelyn" userId="be26871b-1d5a-442f-8647-e87d6be80368" providerId="ADAL" clId="{47CF2B87-D75A-457E-92CC-AFD94E265E95}" dt="2021-02-02T08:44:33.941" v="2211" actId="478"/>
          <ac:spMkLst>
            <pc:docMk/>
            <pc:sldMk cId="1640172055" sldId="262"/>
            <ac:spMk id="66" creationId="{DD923928-B341-433A-9B7F-542E198B75CF}"/>
          </ac:spMkLst>
        </pc:spChg>
        <pc:spChg chg="add del mod">
          <ac:chgData name="Evelyn" userId="be26871b-1d5a-442f-8647-e87d6be80368" providerId="ADAL" clId="{47CF2B87-D75A-457E-92CC-AFD94E265E95}" dt="2021-02-17T07:45:29.346" v="8915" actId="478"/>
          <ac:spMkLst>
            <pc:docMk/>
            <pc:sldMk cId="1640172055" sldId="262"/>
            <ac:spMk id="67" creationId="{71FA5A2F-A31C-407D-ABC9-320461C9C442}"/>
          </ac:spMkLst>
        </pc:spChg>
        <pc:spChg chg="add del mod">
          <ac:chgData name="Evelyn" userId="be26871b-1d5a-442f-8647-e87d6be80368" providerId="ADAL" clId="{47CF2B87-D75A-457E-92CC-AFD94E265E95}" dt="2021-02-17T07:45:30.722" v="8917" actId="478"/>
          <ac:spMkLst>
            <pc:docMk/>
            <pc:sldMk cId="1640172055" sldId="262"/>
            <ac:spMk id="68" creationId="{1778F78C-B4D7-408B-AD9C-E2C240193426}"/>
          </ac:spMkLst>
        </pc:spChg>
        <pc:spChg chg="add del mod">
          <ac:chgData name="Evelyn" userId="be26871b-1d5a-442f-8647-e87d6be80368" providerId="ADAL" clId="{47CF2B87-D75A-457E-92CC-AFD94E265E95}" dt="2021-02-17T07:42:19.511" v="8881" actId="478"/>
          <ac:spMkLst>
            <pc:docMk/>
            <pc:sldMk cId="1640172055" sldId="262"/>
            <ac:spMk id="69" creationId="{9A61D760-7D07-41EB-A28A-CC1F00AC8E26}"/>
          </ac:spMkLst>
        </pc:spChg>
        <pc:spChg chg="add mod">
          <ac:chgData name="Evelyn" userId="be26871b-1d5a-442f-8647-e87d6be80368" providerId="ADAL" clId="{47CF2B87-D75A-457E-92CC-AFD94E265E95}" dt="2021-02-05T06:19:20.181" v="5475" actId="1076"/>
          <ac:spMkLst>
            <pc:docMk/>
            <pc:sldMk cId="1640172055" sldId="262"/>
            <ac:spMk id="70" creationId="{CFC66329-D629-4C30-8E92-764CB406D0CB}"/>
          </ac:spMkLst>
        </pc:spChg>
        <pc:spChg chg="add mod">
          <ac:chgData name="Evelyn" userId="be26871b-1d5a-442f-8647-e87d6be80368" providerId="ADAL" clId="{47CF2B87-D75A-457E-92CC-AFD94E265E95}" dt="2021-02-17T06:37:32.390" v="8633"/>
          <ac:spMkLst>
            <pc:docMk/>
            <pc:sldMk cId="1640172055" sldId="262"/>
            <ac:spMk id="71" creationId="{4D139AAF-C3E7-4DB4-BC3A-C3830DCDE4CA}"/>
          </ac:spMkLst>
        </pc:spChg>
        <pc:spChg chg="add del mod">
          <ac:chgData name="Evelyn" userId="be26871b-1d5a-442f-8647-e87d6be80368" providerId="ADAL" clId="{47CF2B87-D75A-457E-92CC-AFD94E265E95}" dt="2021-02-17T07:42:20.339" v="8882" actId="478"/>
          <ac:spMkLst>
            <pc:docMk/>
            <pc:sldMk cId="1640172055" sldId="262"/>
            <ac:spMk id="72" creationId="{DCC91D08-9C74-461A-81B0-35771FC8D0D8}"/>
          </ac:spMkLst>
        </pc:spChg>
        <pc:spChg chg="add del mod">
          <ac:chgData name="Evelyn" userId="be26871b-1d5a-442f-8647-e87d6be80368" providerId="ADAL" clId="{47CF2B87-D75A-457E-92CC-AFD94E265E95}" dt="2021-02-17T07:42:21.779" v="8884" actId="478"/>
          <ac:spMkLst>
            <pc:docMk/>
            <pc:sldMk cId="1640172055" sldId="262"/>
            <ac:spMk id="73" creationId="{C27B2D18-CD92-42D8-B441-59BAF45DE83E}"/>
          </ac:spMkLst>
        </pc:spChg>
        <pc:spChg chg="add mod">
          <ac:chgData name="Evelyn" userId="be26871b-1d5a-442f-8647-e87d6be80368" providerId="ADAL" clId="{47CF2B87-D75A-457E-92CC-AFD94E265E95}" dt="2021-02-17T07:45:37.293" v="8920" actId="1076"/>
          <ac:spMkLst>
            <pc:docMk/>
            <pc:sldMk cId="1640172055" sldId="262"/>
            <ac:spMk id="82" creationId="{769B4D70-2E78-472E-A23F-06FB04936003}"/>
          </ac:spMkLst>
        </pc:spChg>
        <pc:spChg chg="add del mod">
          <ac:chgData name="Evelyn" userId="be26871b-1d5a-442f-8647-e87d6be80368" providerId="ADAL" clId="{47CF2B87-D75A-457E-92CC-AFD94E265E95}" dt="2021-02-09T08:39:20.103" v="7603" actId="478"/>
          <ac:spMkLst>
            <pc:docMk/>
            <pc:sldMk cId="1640172055" sldId="262"/>
            <ac:spMk id="86" creationId="{BB6CA910-33B1-42AA-A54B-57A9DDF50C26}"/>
          </ac:spMkLst>
        </pc:spChg>
        <pc:spChg chg="add mod">
          <ac:chgData name="Evelyn" userId="be26871b-1d5a-442f-8647-e87d6be80368" providerId="ADAL" clId="{47CF2B87-D75A-457E-92CC-AFD94E265E95}" dt="2021-02-17T07:49:26.101" v="9106" actId="1076"/>
          <ac:spMkLst>
            <pc:docMk/>
            <pc:sldMk cId="1640172055" sldId="262"/>
            <ac:spMk id="86" creationId="{BB9B3F87-8EF2-4C4D-BE2D-FEDCC42EE4F8}"/>
          </ac:spMkLst>
        </pc:spChg>
        <pc:spChg chg="add mod">
          <ac:chgData name="Evelyn" userId="be26871b-1d5a-442f-8647-e87d6be80368" providerId="ADAL" clId="{47CF2B87-D75A-457E-92CC-AFD94E265E95}" dt="2021-02-17T08:38:42.452" v="9402"/>
          <ac:spMkLst>
            <pc:docMk/>
            <pc:sldMk cId="1640172055" sldId="262"/>
            <ac:spMk id="87" creationId="{65F417E7-667C-4ED4-B4DF-E64040378AE2}"/>
          </ac:spMkLst>
        </pc:spChg>
        <pc:spChg chg="add del mod">
          <ac:chgData name="Evelyn" userId="be26871b-1d5a-442f-8647-e87d6be80368" providerId="ADAL" clId="{47CF2B87-D75A-457E-92CC-AFD94E265E95}" dt="2021-02-09T10:11:44.155" v="8504" actId="478"/>
          <ac:spMkLst>
            <pc:docMk/>
            <pc:sldMk cId="1640172055" sldId="262"/>
            <ac:spMk id="96" creationId="{E15086EB-FAB8-44CC-A95A-55FE6C3632C5}"/>
          </ac:spMkLst>
        </pc:spChg>
        <pc:spChg chg="add mod ord">
          <ac:chgData name="Evelyn" userId="be26871b-1d5a-442f-8647-e87d6be80368" providerId="ADAL" clId="{47CF2B87-D75A-457E-92CC-AFD94E265E95}" dt="2021-02-17T07:49:02.013" v="9095" actId="1076"/>
          <ac:spMkLst>
            <pc:docMk/>
            <pc:sldMk cId="1640172055" sldId="262"/>
            <ac:spMk id="97" creationId="{A7C9073A-312B-4174-B5E4-EFF58840080C}"/>
          </ac:spMkLst>
        </pc:spChg>
        <pc:spChg chg="add del mod">
          <ac:chgData name="Evelyn" userId="be26871b-1d5a-442f-8647-e87d6be80368" providerId="ADAL" clId="{47CF2B87-D75A-457E-92CC-AFD94E265E95}" dt="2021-02-09T10:06:37.550" v="8438" actId="478"/>
          <ac:spMkLst>
            <pc:docMk/>
            <pc:sldMk cId="1640172055" sldId="262"/>
            <ac:spMk id="99" creationId="{59AB966C-8645-4834-869B-D4A362999321}"/>
          </ac:spMkLst>
        </pc:spChg>
        <pc:spChg chg="mod">
          <ac:chgData name="Evelyn" userId="be26871b-1d5a-442f-8647-e87d6be80368" providerId="ADAL" clId="{47CF2B87-D75A-457E-92CC-AFD94E265E95}" dt="2021-02-09T08:52:11.080" v="7708" actId="1076"/>
          <ac:spMkLst>
            <pc:docMk/>
            <pc:sldMk cId="1640172055" sldId="262"/>
            <ac:spMk id="132" creationId="{00000000-0000-0000-0000-000000000000}"/>
          </ac:spMkLst>
        </pc:spChg>
        <pc:spChg chg="mod">
          <ac:chgData name="Evelyn" userId="be26871b-1d5a-442f-8647-e87d6be80368" providerId="ADAL" clId="{47CF2B87-D75A-457E-92CC-AFD94E265E95}" dt="2021-02-02T09:30:08.059" v="2624" actId="1076"/>
          <ac:spMkLst>
            <pc:docMk/>
            <pc:sldMk cId="1640172055" sldId="262"/>
            <ac:spMk id="133" creationId="{00000000-0000-0000-0000-000000000000}"/>
          </ac:spMkLst>
        </pc:spChg>
        <pc:picChg chg="add del mod">
          <ac:chgData name="Evelyn" userId="be26871b-1d5a-442f-8647-e87d6be80368" providerId="ADAL" clId="{47CF2B87-D75A-457E-92CC-AFD94E265E95}" dt="2021-02-04T03:07:18.614" v="4422" actId="478"/>
          <ac:picMkLst>
            <pc:docMk/>
            <pc:sldMk cId="1640172055" sldId="262"/>
            <ac:picMk id="3" creationId="{6E47FE6B-F6FB-4278-81ED-29602B2A346F}"/>
          </ac:picMkLst>
        </pc:picChg>
        <pc:picChg chg="add del mod">
          <ac:chgData name="Evelyn" userId="be26871b-1d5a-442f-8647-e87d6be80368" providerId="ADAL" clId="{47CF2B87-D75A-457E-92CC-AFD94E265E95}" dt="2021-02-02T08:44:26.789" v="2208" actId="478"/>
          <ac:picMkLst>
            <pc:docMk/>
            <pc:sldMk cId="1640172055" sldId="262"/>
            <ac:picMk id="3" creationId="{711FFE3F-6D6C-4186-84E4-2C499E175179}"/>
          </ac:picMkLst>
        </pc:picChg>
        <pc:picChg chg="add del mod">
          <ac:chgData name="Evelyn" userId="be26871b-1d5a-442f-8647-e87d6be80368" providerId="ADAL" clId="{47CF2B87-D75A-457E-92CC-AFD94E265E95}" dt="2021-02-17T07:45:29.884" v="8916" actId="478"/>
          <ac:picMkLst>
            <pc:docMk/>
            <pc:sldMk cId="1640172055" sldId="262"/>
            <ac:picMk id="3" creationId="{A11604FD-404F-4496-BBA6-AEF7EC5F6DF1}"/>
          </ac:picMkLst>
        </pc:picChg>
        <pc:picChg chg="add del mod">
          <ac:chgData name="Evelyn" userId="be26871b-1d5a-442f-8647-e87d6be80368" providerId="ADAL" clId="{47CF2B87-D75A-457E-92CC-AFD94E265E95}" dt="2021-02-09T10:07:28.749" v="8447" actId="478"/>
          <ac:picMkLst>
            <pc:docMk/>
            <pc:sldMk cId="1640172055" sldId="262"/>
            <ac:picMk id="4" creationId="{54EC648F-FCB6-467D-929E-D71DB3555425}"/>
          </ac:picMkLst>
        </pc:picChg>
        <pc:picChg chg="add del mod">
          <ac:chgData name="Evelyn" userId="be26871b-1d5a-442f-8647-e87d6be80368" providerId="ADAL" clId="{47CF2B87-D75A-457E-92CC-AFD94E265E95}" dt="2021-02-09T08:39:06.814" v="7597" actId="478"/>
          <ac:picMkLst>
            <pc:docMk/>
            <pc:sldMk cId="1640172055" sldId="262"/>
            <ac:picMk id="5" creationId="{48522D73-4CDD-4DB1-A9DD-5400F6E28F89}"/>
          </ac:picMkLst>
        </pc:picChg>
        <pc:picChg chg="add del mod ord">
          <ac:chgData name="Evelyn" userId="be26871b-1d5a-442f-8647-e87d6be80368" providerId="ADAL" clId="{47CF2B87-D75A-457E-92CC-AFD94E265E95}" dt="2021-02-02T08:15:42.614" v="1536" actId="478"/>
          <ac:picMkLst>
            <pc:docMk/>
            <pc:sldMk cId="1640172055" sldId="262"/>
            <ac:picMk id="5" creationId="{B39AD215-521D-46D0-ADA6-1B78AF08E95B}"/>
          </ac:picMkLst>
        </pc:picChg>
        <pc:picChg chg="add del mod">
          <ac:chgData name="Evelyn" userId="be26871b-1d5a-442f-8647-e87d6be80368" providerId="ADAL" clId="{47CF2B87-D75A-457E-92CC-AFD94E265E95}" dt="2021-02-17T07:41:57.285" v="8867" actId="478"/>
          <ac:picMkLst>
            <pc:docMk/>
            <pc:sldMk cId="1640172055" sldId="262"/>
            <ac:picMk id="6" creationId="{3A5D141C-4D6B-44BD-ABAE-ED2B17C7DFEA}"/>
          </ac:picMkLst>
        </pc:picChg>
        <pc:picChg chg="add del mod">
          <ac:chgData name="Evelyn" userId="be26871b-1d5a-442f-8647-e87d6be80368" providerId="ADAL" clId="{47CF2B87-D75A-457E-92CC-AFD94E265E95}" dt="2021-02-09T08:39:08.153" v="7598" actId="478"/>
          <ac:picMkLst>
            <pc:docMk/>
            <pc:sldMk cId="1640172055" sldId="262"/>
            <ac:picMk id="7" creationId="{1F1B506D-D559-4B0A-B4B1-64A8F0BCA7EB}"/>
          </ac:picMkLst>
        </pc:picChg>
        <pc:picChg chg="add del mod">
          <ac:chgData name="Evelyn" userId="be26871b-1d5a-442f-8647-e87d6be80368" providerId="ADAL" clId="{47CF2B87-D75A-457E-92CC-AFD94E265E95}" dt="2021-02-02T07:40:42.681" v="1492" actId="478"/>
          <ac:picMkLst>
            <pc:docMk/>
            <pc:sldMk cId="1640172055" sldId="262"/>
            <ac:picMk id="7" creationId="{B680DBDF-440A-40DB-B3C7-B9F7937DADA3}"/>
          </ac:picMkLst>
        </pc:picChg>
        <pc:picChg chg="add del mod">
          <ac:chgData name="Evelyn" userId="be26871b-1d5a-442f-8647-e87d6be80368" providerId="ADAL" clId="{47CF2B87-D75A-457E-92CC-AFD94E265E95}" dt="2021-02-17T07:42:16.070" v="8873" actId="478"/>
          <ac:picMkLst>
            <pc:docMk/>
            <pc:sldMk cId="1640172055" sldId="262"/>
            <ac:picMk id="7" creationId="{BF2C4EFF-CBCB-40E7-BBC3-7C6996C1A380}"/>
          </ac:picMkLst>
        </pc:picChg>
        <pc:picChg chg="add del mod">
          <ac:chgData name="Evelyn" userId="be26871b-1d5a-442f-8647-e87d6be80368" providerId="ADAL" clId="{47CF2B87-D75A-457E-92CC-AFD94E265E95}" dt="2021-02-02T07:40:55.008" v="1494" actId="478"/>
          <ac:picMkLst>
            <pc:docMk/>
            <pc:sldMk cId="1640172055" sldId="262"/>
            <ac:picMk id="8" creationId="{0DF041A5-18DB-4E04-A3A4-398AE1CA70D6}"/>
          </ac:picMkLst>
        </pc:picChg>
        <pc:picChg chg="add del mod">
          <ac:chgData name="Evelyn" userId="be26871b-1d5a-442f-8647-e87d6be80368" providerId="ADAL" clId="{47CF2B87-D75A-457E-92CC-AFD94E265E95}" dt="2021-02-02T07:40:55.008" v="1494" actId="478"/>
          <ac:picMkLst>
            <pc:docMk/>
            <pc:sldMk cId="1640172055" sldId="262"/>
            <ac:picMk id="9" creationId="{AC312045-3FE7-493B-8F72-575E28F6B44D}"/>
          </ac:picMkLst>
        </pc:picChg>
        <pc:picChg chg="add mod">
          <ac:chgData name="Evelyn" userId="be26871b-1d5a-442f-8647-e87d6be80368" providerId="ADAL" clId="{47CF2B87-D75A-457E-92CC-AFD94E265E95}" dt="2021-02-09T10:00:00.426" v="8374" actId="1076"/>
          <ac:picMkLst>
            <pc:docMk/>
            <pc:sldMk cId="1640172055" sldId="262"/>
            <ac:picMk id="9" creationId="{FA3E7273-4D57-4A2A-9016-0EBAD74EF86F}"/>
          </ac:picMkLst>
        </pc:picChg>
        <pc:picChg chg="add del mod">
          <ac:chgData name="Evelyn" userId="be26871b-1d5a-442f-8647-e87d6be80368" providerId="ADAL" clId="{47CF2B87-D75A-457E-92CC-AFD94E265E95}" dt="2021-02-17T07:42:16.463" v="8874" actId="478"/>
          <ac:picMkLst>
            <pc:docMk/>
            <pc:sldMk cId="1640172055" sldId="262"/>
            <ac:picMk id="10" creationId="{8E9DFF4A-071F-44ED-A778-092E6EDFED5B}"/>
          </ac:picMkLst>
        </pc:picChg>
        <pc:picChg chg="add del mod">
          <ac:chgData name="Evelyn" userId="be26871b-1d5a-442f-8647-e87d6be80368" providerId="ADAL" clId="{47CF2B87-D75A-457E-92CC-AFD94E265E95}" dt="2021-02-02T07:40:55.008" v="1494" actId="478"/>
          <ac:picMkLst>
            <pc:docMk/>
            <pc:sldMk cId="1640172055" sldId="262"/>
            <ac:picMk id="10" creationId="{B30A07CB-883D-4296-8C75-B338EB632849}"/>
          </ac:picMkLst>
        </pc:picChg>
        <pc:picChg chg="add del mod">
          <ac:chgData name="Evelyn" userId="be26871b-1d5a-442f-8647-e87d6be80368" providerId="ADAL" clId="{47CF2B87-D75A-457E-92CC-AFD94E265E95}" dt="2021-02-02T07:40:55.008" v="1494" actId="478"/>
          <ac:picMkLst>
            <pc:docMk/>
            <pc:sldMk cId="1640172055" sldId="262"/>
            <ac:picMk id="11" creationId="{0D915277-59F9-4EAA-A627-FDA0B3545990}"/>
          </ac:picMkLst>
        </pc:picChg>
        <pc:picChg chg="add mod">
          <ac:chgData name="Evelyn" userId="be26871b-1d5a-442f-8647-e87d6be80368" providerId="ADAL" clId="{47CF2B87-D75A-457E-92CC-AFD94E265E95}" dt="2021-02-17T07:42:36.454" v="8891" actId="14100"/>
          <ac:picMkLst>
            <pc:docMk/>
            <pc:sldMk cId="1640172055" sldId="262"/>
            <ac:picMk id="11" creationId="{340BF7B3-E447-42A2-B692-2DDC46957A7A}"/>
          </ac:picMkLst>
        </pc:picChg>
        <pc:picChg chg="add del mod">
          <ac:chgData name="Evelyn" userId="be26871b-1d5a-442f-8647-e87d6be80368" providerId="ADAL" clId="{47CF2B87-D75A-457E-92CC-AFD94E265E95}" dt="2021-02-09T09:47:52.015" v="8368" actId="478"/>
          <ac:picMkLst>
            <pc:docMk/>
            <pc:sldMk cId="1640172055" sldId="262"/>
            <ac:picMk id="11" creationId="{36D1C7B1-DD44-4EDC-8CFE-B32CF2518EF0}"/>
          </ac:picMkLst>
        </pc:picChg>
        <pc:picChg chg="add del mod">
          <ac:chgData name="Evelyn" userId="be26871b-1d5a-442f-8647-e87d6be80368" providerId="ADAL" clId="{47CF2B87-D75A-457E-92CC-AFD94E265E95}" dt="2021-02-02T07:40:55.008" v="1494" actId="478"/>
          <ac:picMkLst>
            <pc:docMk/>
            <pc:sldMk cId="1640172055" sldId="262"/>
            <ac:picMk id="12" creationId="{C27451E3-3D31-45DC-B8DF-524948AFD7EF}"/>
          </ac:picMkLst>
        </pc:picChg>
        <pc:picChg chg="add del mod">
          <ac:chgData name="Evelyn" userId="be26871b-1d5a-442f-8647-e87d6be80368" providerId="ADAL" clId="{47CF2B87-D75A-457E-92CC-AFD94E265E95}" dt="2021-02-02T07:40:55.008" v="1494" actId="478"/>
          <ac:picMkLst>
            <pc:docMk/>
            <pc:sldMk cId="1640172055" sldId="262"/>
            <ac:picMk id="13" creationId="{5FCACEBC-D9A7-4F81-8562-85067E07A411}"/>
          </ac:picMkLst>
        </pc:picChg>
        <pc:picChg chg="add del mod">
          <ac:chgData name="Evelyn" userId="be26871b-1d5a-442f-8647-e87d6be80368" providerId="ADAL" clId="{47CF2B87-D75A-457E-92CC-AFD94E265E95}" dt="2021-02-09T09:47:51.421" v="8367" actId="478"/>
          <ac:picMkLst>
            <pc:docMk/>
            <pc:sldMk cId="1640172055" sldId="262"/>
            <ac:picMk id="13" creationId="{6C1ACE3D-74D1-42B6-ABFD-057E01F37F73}"/>
          </ac:picMkLst>
        </pc:picChg>
        <pc:picChg chg="add mod">
          <ac:chgData name="Evelyn" userId="be26871b-1d5a-442f-8647-e87d6be80368" providerId="ADAL" clId="{47CF2B87-D75A-457E-92CC-AFD94E265E95}" dt="2021-02-17T07:49:22.037" v="9105" actId="1076"/>
          <ac:picMkLst>
            <pc:docMk/>
            <pc:sldMk cId="1640172055" sldId="262"/>
            <ac:picMk id="13" creationId="{A0743374-20C7-4E97-83F9-60C621C3E901}"/>
          </ac:picMkLst>
        </pc:picChg>
        <pc:picChg chg="add del mod">
          <ac:chgData name="Evelyn" userId="be26871b-1d5a-442f-8647-e87d6be80368" providerId="ADAL" clId="{47CF2B87-D75A-457E-92CC-AFD94E265E95}" dt="2021-02-17T07:42:17.150" v="8876" actId="478"/>
          <ac:picMkLst>
            <pc:docMk/>
            <pc:sldMk cId="1640172055" sldId="262"/>
            <ac:picMk id="14" creationId="{5D79976E-49E8-4123-9492-013285EE3E20}"/>
          </ac:picMkLst>
        </pc:picChg>
        <pc:picChg chg="add del mod">
          <ac:chgData name="Evelyn" userId="be26871b-1d5a-442f-8647-e87d6be80368" providerId="ADAL" clId="{47CF2B87-D75A-457E-92CC-AFD94E265E95}" dt="2021-02-02T07:40:55.008" v="1494" actId="478"/>
          <ac:picMkLst>
            <pc:docMk/>
            <pc:sldMk cId="1640172055" sldId="262"/>
            <ac:picMk id="14" creationId="{D072CDB3-B835-4257-833A-FEA550A14179}"/>
          </ac:picMkLst>
        </pc:picChg>
        <pc:picChg chg="add del mod">
          <ac:chgData name="Evelyn" userId="be26871b-1d5a-442f-8647-e87d6be80368" providerId="ADAL" clId="{47CF2B87-D75A-457E-92CC-AFD94E265E95}" dt="2021-02-09T08:28:42.885" v="7569" actId="478"/>
          <ac:picMkLst>
            <pc:docMk/>
            <pc:sldMk cId="1640172055" sldId="262"/>
            <ac:picMk id="15" creationId="{1577F5FB-559C-4FCC-94FA-FA4173F1838B}"/>
          </ac:picMkLst>
        </pc:picChg>
        <pc:picChg chg="add del mod">
          <ac:chgData name="Evelyn" userId="be26871b-1d5a-442f-8647-e87d6be80368" providerId="ADAL" clId="{47CF2B87-D75A-457E-92CC-AFD94E265E95}" dt="2021-02-02T07:41:24.617" v="1505" actId="478"/>
          <ac:picMkLst>
            <pc:docMk/>
            <pc:sldMk cId="1640172055" sldId="262"/>
            <ac:picMk id="15" creationId="{51E1A080-C0E9-44CA-8E2C-537B8C8AF116}"/>
          </ac:picMkLst>
        </pc:picChg>
        <pc:picChg chg="add del mod">
          <ac:chgData name="Evelyn" userId="be26871b-1d5a-442f-8647-e87d6be80368" providerId="ADAL" clId="{47CF2B87-D75A-457E-92CC-AFD94E265E95}" dt="2021-02-17T07:42:18.919" v="8880" actId="478"/>
          <ac:picMkLst>
            <pc:docMk/>
            <pc:sldMk cId="1640172055" sldId="262"/>
            <ac:picMk id="16" creationId="{7176FDD5-710A-4EA3-A0BB-29278D2DF18C}"/>
          </ac:picMkLst>
        </pc:picChg>
        <pc:picChg chg="add del mod">
          <ac:chgData name="Evelyn" userId="be26871b-1d5a-442f-8647-e87d6be80368" providerId="ADAL" clId="{47CF2B87-D75A-457E-92CC-AFD94E265E95}" dt="2021-02-02T07:41:27.074" v="1507" actId="478"/>
          <ac:picMkLst>
            <pc:docMk/>
            <pc:sldMk cId="1640172055" sldId="262"/>
            <ac:picMk id="16" creationId="{B68CA7F0-F1D5-4C4A-8A0B-242D1FB8E9F5}"/>
          </ac:picMkLst>
        </pc:picChg>
        <pc:picChg chg="add del mod">
          <ac:chgData name="Evelyn" userId="be26871b-1d5a-442f-8647-e87d6be80368" providerId="ADAL" clId="{47CF2B87-D75A-457E-92CC-AFD94E265E95}" dt="2021-02-02T07:41:28.485" v="1510" actId="478"/>
          <ac:picMkLst>
            <pc:docMk/>
            <pc:sldMk cId="1640172055" sldId="262"/>
            <ac:picMk id="17" creationId="{44690D58-2329-44E9-B3DB-22E94F1DD12A}"/>
          </ac:picMkLst>
        </pc:picChg>
        <pc:picChg chg="add del">
          <ac:chgData name="Evelyn" userId="be26871b-1d5a-442f-8647-e87d6be80368" providerId="ADAL" clId="{47CF2B87-D75A-457E-92CC-AFD94E265E95}" dt="2021-02-17T07:45:42.280" v="8923" actId="478"/>
          <ac:picMkLst>
            <pc:docMk/>
            <pc:sldMk cId="1640172055" sldId="262"/>
            <ac:picMk id="17" creationId="{AF291E08-87B5-446A-92CF-8B6CE4C721C7}"/>
          </ac:picMkLst>
        </pc:picChg>
        <pc:picChg chg="add del mod">
          <ac:chgData name="Evelyn" userId="be26871b-1d5a-442f-8647-e87d6be80368" providerId="ADAL" clId="{47CF2B87-D75A-457E-92CC-AFD94E265E95}" dt="2021-02-09T08:28:44.028" v="7570" actId="478"/>
          <ac:picMkLst>
            <pc:docMk/>
            <pc:sldMk cId="1640172055" sldId="262"/>
            <ac:picMk id="17" creationId="{B0C2778A-C384-437D-8257-3F222F08463F}"/>
          </ac:picMkLst>
        </pc:picChg>
        <pc:picChg chg="add del mod">
          <ac:chgData name="Evelyn" userId="be26871b-1d5a-442f-8647-e87d6be80368" providerId="ADAL" clId="{47CF2B87-D75A-457E-92CC-AFD94E265E95}" dt="2021-02-17T07:42:21.206" v="8883" actId="478"/>
          <ac:picMkLst>
            <pc:docMk/>
            <pc:sldMk cId="1640172055" sldId="262"/>
            <ac:picMk id="18" creationId="{28388754-B3F2-46AD-8977-92092B5468F8}"/>
          </ac:picMkLst>
        </pc:picChg>
        <pc:picChg chg="add del mod">
          <ac:chgData name="Evelyn" userId="be26871b-1d5a-442f-8647-e87d6be80368" providerId="ADAL" clId="{47CF2B87-D75A-457E-92CC-AFD94E265E95}" dt="2021-02-02T07:41:29.625" v="1512" actId="478"/>
          <ac:picMkLst>
            <pc:docMk/>
            <pc:sldMk cId="1640172055" sldId="262"/>
            <ac:picMk id="18" creationId="{67BE0888-F975-4F2B-843F-FDC869C3E4FB}"/>
          </ac:picMkLst>
        </pc:picChg>
        <pc:picChg chg="add del mod">
          <ac:chgData name="Evelyn" userId="be26871b-1d5a-442f-8647-e87d6be80368" providerId="ADAL" clId="{47CF2B87-D75A-457E-92CC-AFD94E265E95}" dt="2021-02-02T07:41:28.950" v="1511" actId="478"/>
          <ac:picMkLst>
            <pc:docMk/>
            <pc:sldMk cId="1640172055" sldId="262"/>
            <ac:picMk id="19" creationId="{79E8922F-86CC-4401-8264-2F2CFFDE2AF3}"/>
          </ac:picMkLst>
        </pc:picChg>
        <pc:picChg chg="add del mod">
          <ac:chgData name="Evelyn" userId="be26871b-1d5a-442f-8647-e87d6be80368" providerId="ADAL" clId="{47CF2B87-D75A-457E-92CC-AFD94E265E95}" dt="2021-02-17T07:42:18.527" v="8879" actId="478"/>
          <ac:picMkLst>
            <pc:docMk/>
            <pc:sldMk cId="1640172055" sldId="262"/>
            <ac:picMk id="20" creationId="{4E444D47-0CED-49F8-9027-6488C24E2F8D}"/>
          </ac:picMkLst>
        </pc:picChg>
        <pc:picChg chg="add del mod">
          <ac:chgData name="Evelyn" userId="be26871b-1d5a-442f-8647-e87d6be80368" providerId="ADAL" clId="{47CF2B87-D75A-457E-92CC-AFD94E265E95}" dt="2021-02-02T07:41:27.517" v="1508" actId="478"/>
          <ac:picMkLst>
            <pc:docMk/>
            <pc:sldMk cId="1640172055" sldId="262"/>
            <ac:picMk id="20" creationId="{FDE3FCEF-E51F-43E8-8AE1-2E8C1D8CB950}"/>
          </ac:picMkLst>
        </pc:picChg>
        <pc:picChg chg="add del mod">
          <ac:chgData name="Evelyn" userId="be26871b-1d5a-442f-8647-e87d6be80368" providerId="ADAL" clId="{47CF2B87-D75A-457E-92CC-AFD94E265E95}" dt="2021-02-02T07:41:27.998" v="1509" actId="478"/>
          <ac:picMkLst>
            <pc:docMk/>
            <pc:sldMk cId="1640172055" sldId="262"/>
            <ac:picMk id="21" creationId="{41EA45ED-F37C-4F08-A452-AF771416DB55}"/>
          </ac:picMkLst>
        </pc:picChg>
        <pc:picChg chg="add mod">
          <ac:chgData name="Evelyn" userId="be26871b-1d5a-442f-8647-e87d6be80368" providerId="ADAL" clId="{47CF2B87-D75A-457E-92CC-AFD94E265E95}" dt="2021-02-17T07:48:32.390" v="9082" actId="1076"/>
          <ac:picMkLst>
            <pc:docMk/>
            <pc:sldMk cId="1640172055" sldId="262"/>
            <ac:picMk id="21" creationId="{8A0DB206-49D4-42AC-A166-614C0D265401}"/>
          </ac:picMkLst>
        </pc:picChg>
        <pc:picChg chg="add del mod">
          <ac:chgData name="Evelyn" userId="be26871b-1d5a-442f-8647-e87d6be80368" providerId="ADAL" clId="{47CF2B87-D75A-457E-92CC-AFD94E265E95}" dt="2021-02-17T07:42:15.616" v="8872" actId="478"/>
          <ac:picMkLst>
            <pc:docMk/>
            <pc:sldMk cId="1640172055" sldId="262"/>
            <ac:picMk id="22" creationId="{AC42D53F-DE16-4336-9D6F-D5D7ECAE5F37}"/>
          </ac:picMkLst>
        </pc:picChg>
        <pc:picChg chg="add del">
          <ac:chgData name="Evelyn" userId="be26871b-1d5a-442f-8647-e87d6be80368" providerId="ADAL" clId="{47CF2B87-D75A-457E-92CC-AFD94E265E95}" dt="2021-02-02T07:44:19.857" v="1525" actId="478"/>
          <ac:picMkLst>
            <pc:docMk/>
            <pc:sldMk cId="1640172055" sldId="262"/>
            <ac:picMk id="22" creationId="{B5BBEA4E-511D-4A58-A848-310653430935}"/>
          </ac:picMkLst>
        </pc:picChg>
        <pc:picChg chg="add del mod">
          <ac:chgData name="Evelyn" userId="be26871b-1d5a-442f-8647-e87d6be80368" providerId="ADAL" clId="{47CF2B87-D75A-457E-92CC-AFD94E265E95}" dt="2021-02-02T08:46:51.628" v="2256" actId="478"/>
          <ac:picMkLst>
            <pc:docMk/>
            <pc:sldMk cId="1640172055" sldId="262"/>
            <ac:picMk id="24" creationId="{5B2B4946-26D6-4CC0-8735-A43DF7A81FCA}"/>
          </ac:picMkLst>
        </pc:picChg>
        <pc:picChg chg="add del mod">
          <ac:chgData name="Evelyn" userId="be26871b-1d5a-442f-8647-e87d6be80368" providerId="ADAL" clId="{47CF2B87-D75A-457E-92CC-AFD94E265E95}" dt="2021-02-17T07:42:16.726" v="8875" actId="478"/>
          <ac:picMkLst>
            <pc:docMk/>
            <pc:sldMk cId="1640172055" sldId="262"/>
            <ac:picMk id="24" creationId="{ED99F490-8539-4F9C-A30A-EB1790AF05EE}"/>
          </ac:picMkLst>
        </pc:picChg>
        <pc:picChg chg="add del">
          <ac:chgData name="Evelyn" userId="be26871b-1d5a-442f-8647-e87d6be80368" providerId="ADAL" clId="{47CF2B87-D75A-457E-92CC-AFD94E265E95}" dt="2021-02-17T07:48:36.250" v="9084" actId="478"/>
          <ac:picMkLst>
            <pc:docMk/>
            <pc:sldMk cId="1640172055" sldId="262"/>
            <ac:picMk id="25" creationId="{724B4588-0A88-43F7-A556-DCF1DAF1E71D}"/>
          </ac:picMkLst>
        </pc:picChg>
        <pc:picChg chg="add del mod">
          <ac:chgData name="Evelyn" userId="be26871b-1d5a-442f-8647-e87d6be80368" providerId="ADAL" clId="{47CF2B87-D75A-457E-92CC-AFD94E265E95}" dt="2021-02-09T10:08:04.365" v="8457" actId="478"/>
          <ac:picMkLst>
            <pc:docMk/>
            <pc:sldMk cId="1640172055" sldId="262"/>
            <ac:picMk id="26" creationId="{30BBBFE2-20FA-4B22-B350-83D3729DABCC}"/>
          </ac:picMkLst>
        </pc:picChg>
        <pc:picChg chg="add del mod">
          <ac:chgData name="Evelyn" userId="be26871b-1d5a-442f-8647-e87d6be80368" providerId="ADAL" clId="{47CF2B87-D75A-457E-92CC-AFD94E265E95}" dt="2021-02-02T08:44:41.187" v="2219" actId="478"/>
          <ac:picMkLst>
            <pc:docMk/>
            <pc:sldMk cId="1640172055" sldId="262"/>
            <ac:picMk id="26" creationId="{FE2E0338-A66D-47B6-9D6E-25D3FA8E44F7}"/>
          </ac:picMkLst>
        </pc:picChg>
        <pc:picChg chg="add del mod">
          <ac:chgData name="Evelyn" userId="be26871b-1d5a-442f-8647-e87d6be80368" providerId="ADAL" clId="{47CF2B87-D75A-457E-92CC-AFD94E265E95}" dt="2021-02-02T08:24:31.628" v="1735" actId="478"/>
          <ac:picMkLst>
            <pc:docMk/>
            <pc:sldMk cId="1640172055" sldId="262"/>
            <ac:picMk id="28" creationId="{41AE8484-5CBA-4B2C-95B5-3AA81478D6B9}"/>
          </ac:picMkLst>
        </pc:picChg>
        <pc:picChg chg="add del mod">
          <ac:chgData name="Evelyn" userId="be26871b-1d5a-442f-8647-e87d6be80368" providerId="ADAL" clId="{47CF2B87-D75A-457E-92CC-AFD94E265E95}" dt="2021-02-17T07:45:25.464" v="8909" actId="478"/>
          <ac:picMkLst>
            <pc:docMk/>
            <pc:sldMk cId="1640172055" sldId="262"/>
            <ac:picMk id="28" creationId="{5C377CB3-4A84-4C9A-98BF-15DDF50513DE}"/>
          </ac:picMkLst>
        </pc:picChg>
        <pc:picChg chg="add del mod">
          <ac:chgData name="Evelyn" userId="be26871b-1d5a-442f-8647-e87d6be80368" providerId="ADAL" clId="{47CF2B87-D75A-457E-92CC-AFD94E265E95}" dt="2021-02-09T10:11:08.165" v="8494" actId="478"/>
          <ac:picMkLst>
            <pc:docMk/>
            <pc:sldMk cId="1640172055" sldId="262"/>
            <ac:picMk id="29" creationId="{1BF89CE6-6E47-43C8-B04E-C4266505C3D9}"/>
          </ac:picMkLst>
        </pc:picChg>
        <pc:picChg chg="add del mod">
          <ac:chgData name="Evelyn" userId="be26871b-1d5a-442f-8647-e87d6be80368" providerId="ADAL" clId="{47CF2B87-D75A-457E-92CC-AFD94E265E95}" dt="2021-02-02T08:16:58.167" v="1556" actId="478"/>
          <ac:picMkLst>
            <pc:docMk/>
            <pc:sldMk cId="1640172055" sldId="262"/>
            <ac:picMk id="29" creationId="{39909CA4-35B1-4F58-AA88-C2742AADCF27}"/>
          </ac:picMkLst>
        </pc:picChg>
        <pc:picChg chg="add del mod">
          <ac:chgData name="Evelyn" userId="be26871b-1d5a-442f-8647-e87d6be80368" providerId="ADAL" clId="{47CF2B87-D75A-457E-92CC-AFD94E265E95}" dt="2021-02-09T10:11:09.033" v="8495" actId="478"/>
          <ac:picMkLst>
            <pc:docMk/>
            <pc:sldMk cId="1640172055" sldId="262"/>
            <ac:picMk id="30" creationId="{24BB445B-0B18-4ACB-A88D-E28BF2DD6F09}"/>
          </ac:picMkLst>
        </pc:picChg>
        <pc:picChg chg="add del mod">
          <ac:chgData name="Evelyn" userId="be26871b-1d5a-442f-8647-e87d6be80368" providerId="ADAL" clId="{47CF2B87-D75A-457E-92CC-AFD94E265E95}" dt="2021-02-02T08:44:38.074" v="2216" actId="478"/>
          <ac:picMkLst>
            <pc:docMk/>
            <pc:sldMk cId="1640172055" sldId="262"/>
            <ac:picMk id="31" creationId="{F42178A8-B704-45D6-9E9D-4A6A52F892B2}"/>
          </ac:picMkLst>
        </pc:picChg>
        <pc:picChg chg="add del mod">
          <ac:chgData name="Evelyn" userId="be26871b-1d5a-442f-8647-e87d6be80368" providerId="ADAL" clId="{47CF2B87-D75A-457E-92CC-AFD94E265E95}" dt="2021-02-09T10:11:10.605" v="8496" actId="478"/>
          <ac:picMkLst>
            <pc:docMk/>
            <pc:sldMk cId="1640172055" sldId="262"/>
            <ac:picMk id="32" creationId="{54382E9F-B02F-4A2E-824B-1A86F3993C1E}"/>
          </ac:picMkLst>
        </pc:picChg>
        <pc:picChg chg="add del mod">
          <ac:chgData name="Evelyn" userId="be26871b-1d5a-442f-8647-e87d6be80368" providerId="ADAL" clId="{47CF2B87-D75A-457E-92CC-AFD94E265E95}" dt="2021-02-02T08:52:34.524" v="2341" actId="478"/>
          <ac:picMkLst>
            <pc:docMk/>
            <pc:sldMk cId="1640172055" sldId="262"/>
            <ac:picMk id="32" creationId="{E242A119-92F9-4564-90B7-14E2BE2256A6}"/>
          </ac:picMkLst>
        </pc:picChg>
        <pc:picChg chg="add del mod">
          <ac:chgData name="Evelyn" userId="be26871b-1d5a-442f-8647-e87d6be80368" providerId="ADAL" clId="{47CF2B87-D75A-457E-92CC-AFD94E265E95}" dt="2021-02-09T10:11:11.650" v="8497" actId="478"/>
          <ac:picMkLst>
            <pc:docMk/>
            <pc:sldMk cId="1640172055" sldId="262"/>
            <ac:picMk id="33" creationId="{0329C826-A802-4CDF-8E22-37C14DF7E59E}"/>
          </ac:picMkLst>
        </pc:picChg>
        <pc:picChg chg="add del mod">
          <ac:chgData name="Evelyn" userId="be26871b-1d5a-442f-8647-e87d6be80368" providerId="ADAL" clId="{47CF2B87-D75A-457E-92CC-AFD94E265E95}" dt="2021-02-04T03:07:30.456" v="4426" actId="478"/>
          <ac:picMkLst>
            <pc:docMk/>
            <pc:sldMk cId="1640172055" sldId="262"/>
            <ac:picMk id="34" creationId="{A4AE93CF-87E7-4B6A-9940-50148BE9425F}"/>
          </ac:picMkLst>
        </pc:picChg>
        <pc:picChg chg="add mod">
          <ac:chgData name="Evelyn" userId="be26871b-1d5a-442f-8647-e87d6be80368" providerId="ADAL" clId="{47CF2B87-D75A-457E-92CC-AFD94E265E95}" dt="2021-02-05T06:19:29.925" v="5481" actId="14100"/>
          <ac:picMkLst>
            <pc:docMk/>
            <pc:sldMk cId="1640172055" sldId="262"/>
            <ac:picMk id="35" creationId="{2F1FC664-A9B8-49DA-9E4F-933E376B41CC}"/>
          </ac:picMkLst>
        </pc:picChg>
        <pc:picChg chg="add del mod">
          <ac:chgData name="Evelyn" userId="be26871b-1d5a-442f-8647-e87d6be80368" providerId="ADAL" clId="{47CF2B87-D75A-457E-92CC-AFD94E265E95}" dt="2021-02-17T07:25:27.279" v="8697" actId="478"/>
          <ac:picMkLst>
            <pc:docMk/>
            <pc:sldMk cId="1640172055" sldId="262"/>
            <ac:picMk id="36" creationId="{49DA4EA8-0D57-468A-B4ED-EB96A46149D6}"/>
          </ac:picMkLst>
        </pc:picChg>
        <pc:picChg chg="add del mod">
          <ac:chgData name="Evelyn" userId="be26871b-1d5a-442f-8647-e87d6be80368" providerId="ADAL" clId="{47CF2B87-D75A-457E-92CC-AFD94E265E95}" dt="2021-02-02T09:27:50.064" v="2586" actId="478"/>
          <ac:picMkLst>
            <pc:docMk/>
            <pc:sldMk cId="1640172055" sldId="262"/>
            <ac:picMk id="36" creationId="{B32FCC95-CBFF-4565-B0B6-4C695C1F9DF6}"/>
          </ac:picMkLst>
        </pc:picChg>
        <pc:picChg chg="add del mod">
          <ac:chgData name="Evelyn" userId="be26871b-1d5a-442f-8647-e87d6be80368" providerId="ADAL" clId="{47CF2B87-D75A-457E-92CC-AFD94E265E95}" dt="2021-02-09T08:45:29.513" v="7611" actId="478"/>
          <ac:picMkLst>
            <pc:docMk/>
            <pc:sldMk cId="1640172055" sldId="262"/>
            <ac:picMk id="36" creationId="{E348D85E-41D0-40D7-AB41-35283D2668DD}"/>
          </ac:picMkLst>
        </pc:picChg>
        <pc:picChg chg="add del mod">
          <ac:chgData name="Evelyn" userId="be26871b-1d5a-442f-8647-e87d6be80368" providerId="ADAL" clId="{47CF2B87-D75A-457E-92CC-AFD94E265E95}" dt="2021-02-09T08:56:39.155" v="7803" actId="21"/>
          <ac:picMkLst>
            <pc:docMk/>
            <pc:sldMk cId="1640172055" sldId="262"/>
            <ac:picMk id="37" creationId="{A30A6E7C-018C-4D43-9169-9F812254F289}"/>
          </ac:picMkLst>
        </pc:picChg>
        <pc:picChg chg="add del mod">
          <ac:chgData name="Evelyn" userId="be26871b-1d5a-442f-8647-e87d6be80368" providerId="ADAL" clId="{47CF2B87-D75A-457E-92CC-AFD94E265E95}" dt="2021-02-09T10:06:47.661" v="8440" actId="478"/>
          <ac:picMkLst>
            <pc:docMk/>
            <pc:sldMk cId="1640172055" sldId="262"/>
            <ac:picMk id="39" creationId="{077AB655-0D8A-49A9-8DF6-9675E8D5F024}"/>
          </ac:picMkLst>
        </pc:picChg>
        <pc:picChg chg="add del mod">
          <ac:chgData name="Evelyn" userId="be26871b-1d5a-442f-8647-e87d6be80368" providerId="ADAL" clId="{47CF2B87-D75A-457E-92CC-AFD94E265E95}" dt="2021-02-02T09:27:47.725" v="2584" actId="478"/>
          <ac:picMkLst>
            <pc:docMk/>
            <pc:sldMk cId="1640172055" sldId="262"/>
            <ac:picMk id="39" creationId="{186C5E3A-48A4-4896-9DEB-74199F537217}"/>
          </ac:picMkLst>
        </pc:picChg>
        <pc:picChg chg="add del mod">
          <ac:chgData name="Evelyn" userId="be26871b-1d5a-442f-8647-e87d6be80368" providerId="ADAL" clId="{47CF2B87-D75A-457E-92CC-AFD94E265E95}" dt="2021-02-17T07:45:26.749" v="8911" actId="478"/>
          <ac:picMkLst>
            <pc:docMk/>
            <pc:sldMk cId="1640172055" sldId="262"/>
            <ac:picMk id="41" creationId="{F91DF159-5BFE-4D7D-B588-F3CC7BF34910}"/>
          </ac:picMkLst>
        </pc:picChg>
        <pc:picChg chg="add del mod">
          <ac:chgData name="Evelyn" userId="be26871b-1d5a-442f-8647-e87d6be80368" providerId="ADAL" clId="{47CF2B87-D75A-457E-92CC-AFD94E265E95}" dt="2021-02-02T09:32:30.477" v="2712" actId="478"/>
          <ac:picMkLst>
            <pc:docMk/>
            <pc:sldMk cId="1640172055" sldId="262"/>
            <ac:picMk id="44" creationId="{4BF6C58C-520A-4B21-B674-28211066F78C}"/>
          </ac:picMkLst>
        </pc:picChg>
        <pc:picChg chg="add mod">
          <ac:chgData name="Evelyn" userId="be26871b-1d5a-442f-8647-e87d6be80368" providerId="ADAL" clId="{47CF2B87-D75A-457E-92CC-AFD94E265E95}" dt="2021-02-17T06:42:14.962" v="8642" actId="14100"/>
          <ac:picMkLst>
            <pc:docMk/>
            <pc:sldMk cId="1640172055" sldId="262"/>
            <ac:picMk id="48" creationId="{3BF5336E-2D26-429E-B8DC-7D337D988C81}"/>
          </ac:picMkLst>
        </pc:picChg>
        <pc:picChg chg="add del mod">
          <ac:chgData name="Evelyn" userId="be26871b-1d5a-442f-8647-e87d6be80368" providerId="ADAL" clId="{47CF2B87-D75A-457E-92CC-AFD94E265E95}" dt="2021-02-02T09:32:29.164" v="2711" actId="478"/>
          <ac:picMkLst>
            <pc:docMk/>
            <pc:sldMk cId="1640172055" sldId="262"/>
            <ac:picMk id="48" creationId="{CFCBE8F0-8068-4FAE-996B-E5FF2CD2724B}"/>
          </ac:picMkLst>
        </pc:picChg>
        <pc:picChg chg="add mod">
          <ac:chgData name="Evelyn" userId="be26871b-1d5a-442f-8647-e87d6be80368" providerId="ADAL" clId="{47CF2B87-D75A-457E-92CC-AFD94E265E95}" dt="2021-02-17T06:42:19.922" v="8643" actId="14100"/>
          <ac:picMkLst>
            <pc:docMk/>
            <pc:sldMk cId="1640172055" sldId="262"/>
            <ac:picMk id="49" creationId="{F24A5721-2876-47CA-ADA6-05E15B35751C}"/>
          </ac:picMkLst>
        </pc:picChg>
        <pc:picChg chg="add del mod">
          <ac:chgData name="Evelyn" userId="be26871b-1d5a-442f-8647-e87d6be80368" providerId="ADAL" clId="{47CF2B87-D75A-457E-92CC-AFD94E265E95}" dt="2021-02-02T09:32:34.461" v="2716" actId="478"/>
          <ac:picMkLst>
            <pc:docMk/>
            <pc:sldMk cId="1640172055" sldId="262"/>
            <ac:picMk id="50" creationId="{10A51ED1-D320-4ECC-8CEE-0F1B2BF19B0C}"/>
          </ac:picMkLst>
        </pc:picChg>
        <pc:picChg chg="add mod">
          <ac:chgData name="Evelyn" userId="be26871b-1d5a-442f-8647-e87d6be80368" providerId="ADAL" clId="{47CF2B87-D75A-457E-92CC-AFD94E265E95}" dt="2021-02-17T07:25:30.808" v="8702"/>
          <ac:picMkLst>
            <pc:docMk/>
            <pc:sldMk cId="1640172055" sldId="262"/>
            <ac:picMk id="52" creationId="{8DFFBED3-0B95-4441-9EFD-5ECE3BE5B3FA}"/>
          </ac:picMkLst>
        </pc:picChg>
        <pc:picChg chg="add mod">
          <ac:chgData name="Evelyn" userId="be26871b-1d5a-442f-8647-e87d6be80368" providerId="ADAL" clId="{47CF2B87-D75A-457E-92CC-AFD94E265E95}" dt="2021-02-09T08:40:05.114" v="7606" actId="1076"/>
          <ac:picMkLst>
            <pc:docMk/>
            <pc:sldMk cId="1640172055" sldId="262"/>
            <ac:picMk id="53" creationId="{37EAD2B4-D58F-4E14-A79D-8EA908486919}"/>
          </ac:picMkLst>
        </pc:picChg>
        <pc:picChg chg="add del mod">
          <ac:chgData name="Evelyn" userId="be26871b-1d5a-442f-8647-e87d6be80368" providerId="ADAL" clId="{47CF2B87-D75A-457E-92CC-AFD94E265E95}" dt="2021-02-02T08:32:31.163" v="1899" actId="478"/>
          <ac:picMkLst>
            <pc:docMk/>
            <pc:sldMk cId="1640172055" sldId="262"/>
            <ac:picMk id="55" creationId="{730DFA39-BF01-4955-B408-ECA98C356EAA}"/>
          </ac:picMkLst>
        </pc:picChg>
        <pc:picChg chg="add del mod">
          <ac:chgData name="Evelyn" userId="be26871b-1d5a-442f-8647-e87d6be80368" providerId="ADAL" clId="{47CF2B87-D75A-457E-92CC-AFD94E265E95}" dt="2021-02-05T06:18:56.920" v="5466" actId="478"/>
          <ac:picMkLst>
            <pc:docMk/>
            <pc:sldMk cId="1640172055" sldId="262"/>
            <ac:picMk id="56" creationId="{5C6DDFE3-0F75-4C33-B24B-34CE34CF3E6E}"/>
          </ac:picMkLst>
        </pc:picChg>
        <pc:picChg chg="add del mod">
          <ac:chgData name="Evelyn" userId="be26871b-1d5a-442f-8647-e87d6be80368" providerId="ADAL" clId="{47CF2B87-D75A-457E-92CC-AFD94E265E95}" dt="2021-02-02T08:33:24.342" v="1973"/>
          <ac:picMkLst>
            <pc:docMk/>
            <pc:sldMk cId="1640172055" sldId="262"/>
            <ac:picMk id="58" creationId="{87ADCA82-725B-4213-B29E-4B1A63201068}"/>
          </ac:picMkLst>
        </pc:picChg>
        <pc:picChg chg="add del mod">
          <ac:chgData name="Evelyn" userId="be26871b-1d5a-442f-8647-e87d6be80368" providerId="ADAL" clId="{47CF2B87-D75A-457E-92CC-AFD94E265E95}" dt="2021-02-05T06:18:54.030" v="5463" actId="478"/>
          <ac:picMkLst>
            <pc:docMk/>
            <pc:sldMk cId="1640172055" sldId="262"/>
            <ac:picMk id="59" creationId="{F98FDA9C-47D4-42F0-A6F4-5174DD55A6CF}"/>
          </ac:picMkLst>
        </pc:picChg>
        <pc:picChg chg="add del mod">
          <ac:chgData name="Evelyn" userId="be26871b-1d5a-442f-8647-e87d6be80368" providerId="ADAL" clId="{47CF2B87-D75A-457E-92CC-AFD94E265E95}" dt="2021-02-05T06:18:54.541" v="5464" actId="478"/>
          <ac:picMkLst>
            <pc:docMk/>
            <pc:sldMk cId="1640172055" sldId="262"/>
            <ac:picMk id="60" creationId="{6A178EC9-D723-4617-AC35-CDC925635CD2}"/>
          </ac:picMkLst>
        </pc:picChg>
        <pc:picChg chg="add del mod">
          <ac:chgData name="Evelyn" userId="be26871b-1d5a-442f-8647-e87d6be80368" providerId="ADAL" clId="{47CF2B87-D75A-457E-92CC-AFD94E265E95}" dt="2021-02-17T07:42:22.125" v="8885" actId="478"/>
          <ac:picMkLst>
            <pc:docMk/>
            <pc:sldMk cId="1640172055" sldId="262"/>
            <ac:picMk id="60" creationId="{BEDFA8F4-D253-4934-9676-0974BE476CD1}"/>
          </ac:picMkLst>
        </pc:picChg>
        <pc:picChg chg="add del mod">
          <ac:chgData name="Evelyn" userId="be26871b-1d5a-442f-8647-e87d6be80368" providerId="ADAL" clId="{47CF2B87-D75A-457E-92CC-AFD94E265E95}" dt="2021-02-17T07:42:37.640" v="8892" actId="478"/>
          <ac:picMkLst>
            <pc:docMk/>
            <pc:sldMk cId="1640172055" sldId="262"/>
            <ac:picMk id="62" creationId="{2E5FFD10-1746-4DF4-ACF8-AB5FAA62B969}"/>
          </ac:picMkLst>
        </pc:picChg>
        <pc:picChg chg="add del mod">
          <ac:chgData name="Evelyn" userId="be26871b-1d5a-442f-8647-e87d6be80368" providerId="ADAL" clId="{47CF2B87-D75A-457E-92CC-AFD94E265E95}" dt="2021-02-02T08:44:35.110" v="2212" actId="478"/>
          <ac:picMkLst>
            <pc:docMk/>
            <pc:sldMk cId="1640172055" sldId="262"/>
            <ac:picMk id="65" creationId="{B42975DF-9783-4562-ABC8-0C8DE1BBF632}"/>
          </ac:picMkLst>
        </pc:picChg>
        <pc:picChg chg="add del mod">
          <ac:chgData name="Evelyn" userId="be26871b-1d5a-442f-8647-e87d6be80368" providerId="ADAL" clId="{47CF2B87-D75A-457E-92CC-AFD94E265E95}" dt="2021-02-05T06:18:55.470" v="5465" actId="478"/>
          <ac:picMkLst>
            <pc:docMk/>
            <pc:sldMk cId="1640172055" sldId="262"/>
            <ac:picMk id="73" creationId="{D4237104-569D-43AB-8332-EB51D582DEB7}"/>
          </ac:picMkLst>
        </pc:picChg>
        <pc:picChg chg="add mod">
          <ac:chgData name="Evelyn" userId="be26871b-1d5a-442f-8647-e87d6be80368" providerId="ADAL" clId="{47CF2B87-D75A-457E-92CC-AFD94E265E95}" dt="2021-02-17T07:42:44.781" v="8895" actId="1076"/>
          <ac:picMkLst>
            <pc:docMk/>
            <pc:sldMk cId="1640172055" sldId="262"/>
            <ac:picMk id="74" creationId="{C3333839-E18A-484C-AF7D-6B06F5420CF8}"/>
          </ac:picMkLst>
        </pc:picChg>
        <pc:picChg chg="add del mod">
          <ac:chgData name="Evelyn" userId="be26871b-1d5a-442f-8647-e87d6be80368" providerId="ADAL" clId="{47CF2B87-D75A-457E-92CC-AFD94E265E95}" dt="2021-02-02T08:32:16.356" v="1893" actId="478"/>
          <ac:picMkLst>
            <pc:docMk/>
            <pc:sldMk cId="1640172055" sldId="262"/>
            <ac:picMk id="75" creationId="{0492D96B-52F7-41E5-9C42-DAB4527B1925}"/>
          </ac:picMkLst>
        </pc:picChg>
        <pc:picChg chg="add mod">
          <ac:chgData name="Evelyn" userId="be26871b-1d5a-442f-8647-e87d6be80368" providerId="ADAL" clId="{47CF2B87-D75A-457E-92CC-AFD94E265E95}" dt="2021-02-17T07:49:14.253" v="9100" actId="1076"/>
          <ac:picMkLst>
            <pc:docMk/>
            <pc:sldMk cId="1640172055" sldId="262"/>
            <ac:picMk id="75" creationId="{E9514FF5-C163-45C7-8D56-B1731BC6A3E2}"/>
          </ac:picMkLst>
        </pc:picChg>
        <pc:picChg chg="add del mod">
          <ac:chgData name="Evelyn" userId="be26871b-1d5a-442f-8647-e87d6be80368" providerId="ADAL" clId="{47CF2B87-D75A-457E-92CC-AFD94E265E95}" dt="2021-02-17T07:46:08.419" v="8927" actId="478"/>
          <ac:picMkLst>
            <pc:docMk/>
            <pc:sldMk cId="1640172055" sldId="262"/>
            <ac:picMk id="76" creationId="{AA7EC027-4CF9-4E34-99FD-6BCA23C8974F}"/>
          </ac:picMkLst>
        </pc:picChg>
        <pc:picChg chg="add mod">
          <ac:chgData name="Evelyn" userId="be26871b-1d5a-442f-8647-e87d6be80368" providerId="ADAL" clId="{47CF2B87-D75A-457E-92CC-AFD94E265E95}" dt="2021-02-02T08:45:23.321" v="2236" actId="1076"/>
          <ac:picMkLst>
            <pc:docMk/>
            <pc:sldMk cId="1640172055" sldId="262"/>
            <ac:picMk id="77" creationId="{38854D40-7FDD-4C84-B41B-64A532C33C1A}"/>
          </ac:picMkLst>
        </pc:picChg>
        <pc:picChg chg="add mod">
          <ac:chgData name="Evelyn" userId="be26871b-1d5a-442f-8647-e87d6be80368" providerId="ADAL" clId="{47CF2B87-D75A-457E-92CC-AFD94E265E95}" dt="2021-02-17T07:49:16.061" v="9101" actId="1076"/>
          <ac:picMkLst>
            <pc:docMk/>
            <pc:sldMk cId="1640172055" sldId="262"/>
            <ac:picMk id="78" creationId="{5B2DC7B1-4587-4149-8E4C-E052498A3AFD}"/>
          </ac:picMkLst>
        </pc:picChg>
        <pc:picChg chg="add del mod">
          <ac:chgData name="Evelyn" userId="be26871b-1d5a-442f-8647-e87d6be80368" providerId="ADAL" clId="{47CF2B87-D75A-457E-92CC-AFD94E265E95}" dt="2021-02-17T07:45:26.229" v="8910" actId="478"/>
          <ac:picMkLst>
            <pc:docMk/>
            <pc:sldMk cId="1640172055" sldId="262"/>
            <ac:picMk id="79" creationId="{38B5BDE9-7039-4398-89F9-DE8629FB82AB}"/>
          </ac:picMkLst>
        </pc:picChg>
        <pc:picChg chg="add mod">
          <ac:chgData name="Evelyn" userId="be26871b-1d5a-442f-8647-e87d6be80368" providerId="ADAL" clId="{47CF2B87-D75A-457E-92CC-AFD94E265E95}" dt="2021-02-17T07:52:33.173" v="9127" actId="1076"/>
          <ac:picMkLst>
            <pc:docMk/>
            <pc:sldMk cId="1640172055" sldId="262"/>
            <ac:picMk id="80" creationId="{DAF93CAB-E91F-417D-A6E1-DE64A05F8D38}"/>
          </ac:picMkLst>
        </pc:picChg>
        <pc:picChg chg="add mod">
          <ac:chgData name="Evelyn" userId="be26871b-1d5a-442f-8647-e87d6be80368" providerId="ADAL" clId="{47CF2B87-D75A-457E-92CC-AFD94E265E95}" dt="2021-02-09T08:39:53.530" v="7605" actId="1076"/>
          <ac:picMkLst>
            <pc:docMk/>
            <pc:sldMk cId="1640172055" sldId="262"/>
            <ac:picMk id="81" creationId="{02A37D67-ADFF-4205-B565-E1497499B7C2}"/>
          </ac:picMkLst>
        </pc:picChg>
        <pc:picChg chg="add mod">
          <ac:chgData name="Evelyn" userId="be26871b-1d5a-442f-8647-e87d6be80368" providerId="ADAL" clId="{47CF2B87-D75A-457E-92CC-AFD94E265E95}" dt="2021-02-17T07:48:48.246" v="9090" actId="1076"/>
          <ac:picMkLst>
            <pc:docMk/>
            <pc:sldMk cId="1640172055" sldId="262"/>
            <ac:picMk id="83" creationId="{B436E592-9A82-4798-8440-88EEAC6168BE}"/>
          </ac:picMkLst>
        </pc:picChg>
        <pc:picChg chg="add mod">
          <ac:chgData name="Evelyn" userId="be26871b-1d5a-442f-8647-e87d6be80368" providerId="ADAL" clId="{47CF2B87-D75A-457E-92CC-AFD94E265E95}" dt="2021-02-17T07:48:53.814" v="9092" actId="1076"/>
          <ac:picMkLst>
            <pc:docMk/>
            <pc:sldMk cId="1640172055" sldId="262"/>
            <ac:picMk id="84" creationId="{562A04E7-A24F-4215-841D-2BD503CDA529}"/>
          </ac:picMkLst>
        </pc:picChg>
        <pc:picChg chg="add del mod">
          <ac:chgData name="Evelyn" userId="be26871b-1d5a-442f-8647-e87d6be80368" providerId="ADAL" clId="{47CF2B87-D75A-457E-92CC-AFD94E265E95}" dt="2021-02-09T08:39:08.828" v="7599" actId="478"/>
          <ac:picMkLst>
            <pc:docMk/>
            <pc:sldMk cId="1640172055" sldId="262"/>
            <ac:picMk id="84" creationId="{B2024D0D-F0E3-4258-8756-5E792A9FF43B}"/>
          </ac:picMkLst>
        </pc:picChg>
        <pc:picChg chg="add mod">
          <ac:chgData name="Evelyn" userId="be26871b-1d5a-442f-8647-e87d6be80368" providerId="ADAL" clId="{47CF2B87-D75A-457E-92CC-AFD94E265E95}" dt="2021-02-17T07:48:57.678" v="9094" actId="1076"/>
          <ac:picMkLst>
            <pc:docMk/>
            <pc:sldMk cId="1640172055" sldId="262"/>
            <ac:picMk id="85" creationId="{4524DEE7-0F92-40A9-A703-3FE1FEEE91E8}"/>
          </ac:picMkLst>
        </pc:picChg>
        <pc:picChg chg="del">
          <ac:chgData name="Evelyn" userId="be26871b-1d5a-442f-8647-e87d6be80368" providerId="ADAL" clId="{47CF2B87-D75A-457E-92CC-AFD94E265E95}" dt="2021-02-02T06:41:58.195" v="762" actId="478"/>
          <ac:picMkLst>
            <pc:docMk/>
            <pc:sldMk cId="1640172055" sldId="262"/>
            <ac:picMk id="85" creationId="{60791D03-1E93-41C5-B998-052C52F8C663}"/>
          </ac:picMkLst>
        </pc:picChg>
        <pc:picChg chg="add del mod">
          <ac:chgData name="Evelyn" userId="be26871b-1d5a-442f-8647-e87d6be80368" providerId="ADAL" clId="{47CF2B87-D75A-457E-92CC-AFD94E265E95}" dt="2021-02-09T08:39:10.123" v="7600" actId="478"/>
          <ac:picMkLst>
            <pc:docMk/>
            <pc:sldMk cId="1640172055" sldId="262"/>
            <ac:picMk id="88" creationId="{EB76D695-2050-436C-9DD8-CDB8C821516D}"/>
          </ac:picMkLst>
        </pc:picChg>
        <pc:picChg chg="add del mod">
          <ac:chgData name="Evelyn" userId="be26871b-1d5a-442f-8647-e87d6be80368" providerId="ADAL" clId="{47CF2B87-D75A-457E-92CC-AFD94E265E95}" dt="2021-02-02T08:52:32.731" v="2338" actId="478"/>
          <ac:picMkLst>
            <pc:docMk/>
            <pc:sldMk cId="1640172055" sldId="262"/>
            <ac:picMk id="90" creationId="{DEEC10D3-3232-48B3-9A18-E3FBFDC72390}"/>
          </ac:picMkLst>
        </pc:picChg>
        <pc:picChg chg="add del mod">
          <ac:chgData name="Evelyn" userId="be26871b-1d5a-442f-8647-e87d6be80368" providerId="ADAL" clId="{47CF2B87-D75A-457E-92CC-AFD94E265E95}" dt="2021-02-02T08:52:33.345" v="2339" actId="478"/>
          <ac:picMkLst>
            <pc:docMk/>
            <pc:sldMk cId="1640172055" sldId="262"/>
            <ac:picMk id="92" creationId="{3FDECC4F-D52A-4E6D-8A9D-62CABE8F08E9}"/>
          </ac:picMkLst>
        </pc:picChg>
        <pc:picChg chg="add del mod">
          <ac:chgData name="Evelyn" userId="be26871b-1d5a-442f-8647-e87d6be80368" providerId="ADAL" clId="{47CF2B87-D75A-457E-92CC-AFD94E265E95}" dt="2021-02-02T08:52:33.744" v="2340" actId="478"/>
          <ac:picMkLst>
            <pc:docMk/>
            <pc:sldMk cId="1640172055" sldId="262"/>
            <ac:picMk id="94" creationId="{DD229B00-0F04-4318-90A1-5F9480725FA2}"/>
          </ac:picMkLst>
        </pc:picChg>
        <pc:picChg chg="add del mod">
          <ac:chgData name="Evelyn" userId="be26871b-1d5a-442f-8647-e87d6be80368" providerId="ADAL" clId="{47CF2B87-D75A-457E-92CC-AFD94E265E95}" dt="2021-02-17T07:42:14.717" v="8871" actId="478"/>
          <ac:picMkLst>
            <pc:docMk/>
            <pc:sldMk cId="1640172055" sldId="262"/>
            <ac:picMk id="98" creationId="{3AB0326C-90F4-4072-A8E6-DA18EE3DC9AF}"/>
          </ac:picMkLst>
        </pc:picChg>
        <pc:picChg chg="mod">
          <ac:chgData name="Evelyn" userId="be26871b-1d5a-442f-8647-e87d6be80368" providerId="ADAL" clId="{47CF2B87-D75A-457E-92CC-AFD94E265E95}" dt="2021-02-09T08:52:08.825" v="7707" actId="1076"/>
          <ac:picMkLst>
            <pc:docMk/>
            <pc:sldMk cId="1640172055" sldId="262"/>
            <ac:picMk id="131" creationId="{00000000-0000-0000-0000-000000000000}"/>
          </ac:picMkLst>
        </pc:picChg>
        <pc:picChg chg="add del mod">
          <ac:chgData name="Evelyn" userId="be26871b-1d5a-442f-8647-e87d6be80368" providerId="ADAL" clId="{47CF2B87-D75A-457E-92CC-AFD94E265E95}" dt="2021-02-02T08:26:23.031" v="1745" actId="478"/>
          <ac:picMkLst>
            <pc:docMk/>
            <pc:sldMk cId="1640172055" sldId="262"/>
            <ac:picMk id="5122" creationId="{77710B9E-C0BC-429B-AFD9-35B7363507DC}"/>
          </ac:picMkLst>
        </pc:picChg>
      </pc:sldChg>
      <pc:sldChg chg="addSp delSp modSp mod">
        <pc:chgData name="Evelyn" userId="be26871b-1d5a-442f-8647-e87d6be80368" providerId="ADAL" clId="{47CF2B87-D75A-457E-92CC-AFD94E265E95}" dt="2021-02-17T10:05:44.037" v="9447" actId="403"/>
        <pc:sldMkLst>
          <pc:docMk/>
          <pc:sldMk cId="1115975350" sldId="273"/>
        </pc:sldMkLst>
        <pc:spChg chg="add mod">
          <ac:chgData name="Evelyn" userId="be26871b-1d5a-442f-8647-e87d6be80368" providerId="ADAL" clId="{47CF2B87-D75A-457E-92CC-AFD94E265E95}" dt="2021-02-17T08:25:25.081" v="9229" actId="20577"/>
          <ac:spMkLst>
            <pc:docMk/>
            <pc:sldMk cId="1115975350" sldId="273"/>
            <ac:spMk id="3" creationId="{1B940418-20E6-41A0-AB2C-95399F7322CB}"/>
          </ac:spMkLst>
        </pc:spChg>
        <pc:spChg chg="mod">
          <ac:chgData name="Evelyn" userId="be26871b-1d5a-442f-8647-e87d6be80368" providerId="ADAL" clId="{47CF2B87-D75A-457E-92CC-AFD94E265E95}" dt="2021-02-17T10:05:44.037" v="9447" actId="403"/>
          <ac:spMkLst>
            <pc:docMk/>
            <pc:sldMk cId="1115975350" sldId="273"/>
            <ac:spMk id="6" creationId="{3A5E6232-8AE6-417B-B5B0-A3BB29475E84}"/>
          </ac:spMkLst>
        </pc:spChg>
        <pc:spChg chg="del mod">
          <ac:chgData name="Evelyn" userId="be26871b-1d5a-442f-8647-e87d6be80368" providerId="ADAL" clId="{47CF2B87-D75A-457E-92CC-AFD94E265E95}" dt="2021-02-04T06:20:49.690" v="4437" actId="478"/>
          <ac:spMkLst>
            <pc:docMk/>
            <pc:sldMk cId="1115975350" sldId="273"/>
            <ac:spMk id="7" creationId="{20CAF9BB-1F6D-4D8A-BCA3-2EDA50C715B3}"/>
          </ac:spMkLst>
        </pc:spChg>
        <pc:spChg chg="mod">
          <ac:chgData name="Evelyn" userId="be26871b-1d5a-442f-8647-e87d6be80368" providerId="ADAL" clId="{47CF2B87-D75A-457E-92CC-AFD94E265E95}" dt="2021-02-17T08:18:47.679" v="9205" actId="1076"/>
          <ac:spMkLst>
            <pc:docMk/>
            <pc:sldMk cId="1115975350" sldId="273"/>
            <ac:spMk id="8" creationId="{C5221AB0-8D7B-48CB-8C10-C2A4E3380AB6}"/>
          </ac:spMkLst>
        </pc:spChg>
        <pc:spChg chg="mod">
          <ac:chgData name="Evelyn" userId="be26871b-1d5a-442f-8647-e87d6be80368" providerId="ADAL" clId="{47CF2B87-D75A-457E-92CC-AFD94E265E95}" dt="2021-02-17T08:18:33.010" v="9199"/>
          <ac:spMkLst>
            <pc:docMk/>
            <pc:sldMk cId="1115975350" sldId="273"/>
            <ac:spMk id="10" creationId="{7DD7C484-BA94-48BA-B502-A7A290479987}"/>
          </ac:spMkLst>
        </pc:spChg>
        <pc:spChg chg="del mod">
          <ac:chgData name="Evelyn" userId="be26871b-1d5a-442f-8647-e87d6be80368" providerId="ADAL" clId="{47CF2B87-D75A-457E-92CC-AFD94E265E95}" dt="2021-02-04T06:26:09.157" v="4455" actId="478"/>
          <ac:spMkLst>
            <pc:docMk/>
            <pc:sldMk cId="1115975350" sldId="273"/>
            <ac:spMk id="11" creationId="{3494E2E2-C5C4-4BD6-BBF9-8E1BDF42FE17}"/>
          </ac:spMkLst>
        </pc:spChg>
        <pc:spChg chg="del mod">
          <ac:chgData name="Evelyn" userId="be26871b-1d5a-442f-8647-e87d6be80368" providerId="ADAL" clId="{47CF2B87-D75A-457E-92CC-AFD94E265E95}" dt="2021-02-01T09:58:00.423" v="42"/>
          <ac:spMkLst>
            <pc:docMk/>
            <pc:sldMk cId="1115975350" sldId="273"/>
            <ac:spMk id="12" creationId="{405449F4-B1D3-4382-BAFA-3C14B6B56E90}"/>
          </ac:spMkLst>
        </pc:spChg>
        <pc:spChg chg="add mod">
          <ac:chgData name="Evelyn" userId="be26871b-1d5a-442f-8647-e87d6be80368" providerId="ADAL" clId="{47CF2B87-D75A-457E-92CC-AFD94E265E95}" dt="2021-02-17T08:24:27.644" v="9209" actId="2711"/>
          <ac:spMkLst>
            <pc:docMk/>
            <pc:sldMk cId="1115975350" sldId="273"/>
            <ac:spMk id="24" creationId="{493D9AEE-18D4-4C55-82E6-E1B8EC2EF771}"/>
          </ac:spMkLst>
        </pc:spChg>
        <pc:spChg chg="add del mod">
          <ac:chgData name="Evelyn" userId="be26871b-1d5a-442f-8647-e87d6be80368" providerId="ADAL" clId="{47CF2B87-D75A-457E-92CC-AFD94E265E95}" dt="2021-02-04T06:26:11.705" v="4456" actId="478"/>
          <ac:spMkLst>
            <pc:docMk/>
            <pc:sldMk cId="1115975350" sldId="273"/>
            <ac:spMk id="24" creationId="{BB66779E-A23A-412C-8CA9-D5972E524E70}"/>
          </ac:spMkLst>
        </pc:spChg>
        <pc:spChg chg="add del mod">
          <ac:chgData name="Evelyn" userId="be26871b-1d5a-442f-8647-e87d6be80368" providerId="ADAL" clId="{47CF2B87-D75A-457E-92CC-AFD94E265E95}" dt="2021-02-05T02:53:00.805" v="5360" actId="21"/>
          <ac:spMkLst>
            <pc:docMk/>
            <pc:sldMk cId="1115975350" sldId="273"/>
            <ac:spMk id="28" creationId="{8A7A8787-5788-435F-96A9-C14228507506}"/>
          </ac:spMkLst>
        </pc:spChg>
        <pc:spChg chg="mod">
          <ac:chgData name="Evelyn" userId="be26871b-1d5a-442f-8647-e87d6be80368" providerId="ADAL" clId="{47CF2B87-D75A-457E-92CC-AFD94E265E95}" dt="2021-02-17T08:24:47.977" v="9222" actId="113"/>
          <ac:spMkLst>
            <pc:docMk/>
            <pc:sldMk cId="1115975350" sldId="273"/>
            <ac:spMk id="29" creationId="{84F104D1-1144-47FA-AFDD-94ADF155669B}"/>
          </ac:spMkLst>
        </pc:spChg>
        <pc:spChg chg="mod">
          <ac:chgData name="Evelyn" userId="be26871b-1d5a-442f-8647-e87d6be80368" providerId="ADAL" clId="{47CF2B87-D75A-457E-92CC-AFD94E265E95}" dt="2021-02-01T09:58:00.182" v="40" actId="1076"/>
          <ac:spMkLst>
            <pc:docMk/>
            <pc:sldMk cId="1115975350" sldId="273"/>
            <ac:spMk id="38" creationId="{4FA81611-4413-4BE3-93E2-5735B6710DC2}"/>
          </ac:spMkLst>
        </pc:spChg>
        <pc:spChg chg="mod">
          <ac:chgData name="Evelyn" userId="be26871b-1d5a-442f-8647-e87d6be80368" providerId="ADAL" clId="{47CF2B87-D75A-457E-92CC-AFD94E265E95}" dt="2021-02-17T08:38:03.456" v="9379"/>
          <ac:spMkLst>
            <pc:docMk/>
            <pc:sldMk cId="1115975350" sldId="273"/>
            <ac:spMk id="134" creationId="{00000000-0000-0000-0000-000000000000}"/>
          </ac:spMkLst>
        </pc:spChg>
      </pc:sldChg>
      <pc:sldChg chg="addSp delSp modSp mod">
        <pc:chgData name="Evelyn" userId="be26871b-1d5a-442f-8647-e87d6be80368" providerId="ADAL" clId="{47CF2B87-D75A-457E-92CC-AFD94E265E95}" dt="2021-02-17T08:38:24.828" v="9391"/>
        <pc:sldMkLst>
          <pc:docMk/>
          <pc:sldMk cId="564119047" sldId="284"/>
        </pc:sldMkLst>
        <pc:spChg chg="mod">
          <ac:chgData name="Evelyn" userId="be26871b-1d5a-442f-8647-e87d6be80368" providerId="ADAL" clId="{47CF2B87-D75A-457E-92CC-AFD94E265E95}" dt="2021-02-17T08:38:24.828" v="9391"/>
          <ac:spMkLst>
            <pc:docMk/>
            <pc:sldMk cId="564119047" sldId="284"/>
            <ac:spMk id="134" creationId="{00000000-0000-0000-0000-000000000000}"/>
          </ac:spMkLst>
        </pc:spChg>
        <pc:graphicFrameChg chg="mod modGraphic">
          <ac:chgData name="Evelyn" userId="be26871b-1d5a-442f-8647-e87d6be80368" providerId="ADAL" clId="{47CF2B87-D75A-457E-92CC-AFD94E265E95}" dt="2021-02-17T06:34:09.524" v="8605"/>
          <ac:graphicFrameMkLst>
            <pc:docMk/>
            <pc:sldMk cId="564119047" sldId="284"/>
            <ac:graphicFrameMk id="11" creationId="{BEA45C99-33DE-42A6-862D-8D98A6534B9B}"/>
          </ac:graphicFrameMkLst>
        </pc:graphicFrameChg>
        <pc:picChg chg="add mod">
          <ac:chgData name="Evelyn" userId="be26871b-1d5a-442f-8647-e87d6be80368" providerId="ADAL" clId="{47CF2B87-D75A-457E-92CC-AFD94E265E95}" dt="2021-02-04T02:42:38.384" v="4400" actId="1076"/>
          <ac:picMkLst>
            <pc:docMk/>
            <pc:sldMk cId="564119047" sldId="284"/>
            <ac:picMk id="3" creationId="{EF223A5B-79D2-41E0-916F-4AC9806E50EE}"/>
          </ac:picMkLst>
        </pc:picChg>
        <pc:picChg chg="add mod">
          <ac:chgData name="Evelyn" userId="be26871b-1d5a-442f-8647-e87d6be80368" providerId="ADAL" clId="{47CF2B87-D75A-457E-92CC-AFD94E265E95}" dt="2021-02-17T06:33:41.449" v="8597" actId="14100"/>
          <ac:picMkLst>
            <pc:docMk/>
            <pc:sldMk cId="564119047" sldId="284"/>
            <ac:picMk id="4" creationId="{5746A4E3-2BE7-4D08-A685-55A8FCD0B760}"/>
          </ac:picMkLst>
        </pc:picChg>
        <pc:picChg chg="add mod">
          <ac:chgData name="Evelyn" userId="be26871b-1d5a-442f-8647-e87d6be80368" providerId="ADAL" clId="{47CF2B87-D75A-457E-92CC-AFD94E265E95}" dt="2021-02-09T06:16:23.478" v="6836" actId="1076"/>
          <ac:picMkLst>
            <pc:docMk/>
            <pc:sldMk cId="564119047" sldId="284"/>
            <ac:picMk id="5" creationId="{DA4E2491-4F4D-40D4-9E67-2DDC2AAEC540}"/>
          </ac:picMkLst>
        </pc:picChg>
        <pc:picChg chg="add del mod">
          <ac:chgData name="Evelyn" userId="be26871b-1d5a-442f-8647-e87d6be80368" providerId="ADAL" clId="{47CF2B87-D75A-457E-92CC-AFD94E265E95}" dt="2021-02-02T07:22:41.955" v="1069" actId="478"/>
          <ac:picMkLst>
            <pc:docMk/>
            <pc:sldMk cId="564119047" sldId="284"/>
            <ac:picMk id="7" creationId="{788321B1-D638-45AF-AE9A-14B64589BFFE}"/>
          </ac:picMkLst>
        </pc:picChg>
        <pc:picChg chg="add mod">
          <ac:chgData name="Evelyn" userId="be26871b-1d5a-442f-8647-e87d6be80368" providerId="ADAL" clId="{47CF2B87-D75A-457E-92CC-AFD94E265E95}" dt="2021-02-17T06:33:34.450" v="8595" actId="14100"/>
          <ac:picMkLst>
            <pc:docMk/>
            <pc:sldMk cId="564119047" sldId="284"/>
            <ac:picMk id="7" creationId="{A747CD40-D8A9-40F9-81FD-C700BE9C2798}"/>
          </ac:picMkLst>
        </pc:picChg>
        <pc:picChg chg="add mod">
          <ac:chgData name="Evelyn" userId="be26871b-1d5a-442f-8647-e87d6be80368" providerId="ADAL" clId="{47CF2B87-D75A-457E-92CC-AFD94E265E95}" dt="2021-02-17T06:33:30.497" v="8594" actId="1076"/>
          <ac:picMkLst>
            <pc:docMk/>
            <pc:sldMk cId="564119047" sldId="284"/>
            <ac:picMk id="9" creationId="{48B307E7-DF0C-41F8-AD0D-2CA80F71DAAF}"/>
          </ac:picMkLst>
        </pc:picChg>
        <pc:picChg chg="add del mod">
          <ac:chgData name="Evelyn" userId="be26871b-1d5a-442f-8647-e87d6be80368" providerId="ADAL" clId="{47CF2B87-D75A-457E-92CC-AFD94E265E95}" dt="2021-02-08T09:22:43.443" v="6386"/>
          <ac:picMkLst>
            <pc:docMk/>
            <pc:sldMk cId="564119047" sldId="284"/>
            <ac:picMk id="14" creationId="{F904AD07-90CC-4402-9A22-22E4724BAAFA}"/>
          </ac:picMkLst>
        </pc:picChg>
        <pc:picChg chg="add del mod">
          <ac:chgData name="Evelyn" userId="be26871b-1d5a-442f-8647-e87d6be80368" providerId="ADAL" clId="{47CF2B87-D75A-457E-92CC-AFD94E265E95}" dt="2021-02-08T09:31:35.029" v="6391" actId="478"/>
          <ac:picMkLst>
            <pc:docMk/>
            <pc:sldMk cId="564119047" sldId="284"/>
            <ac:picMk id="15" creationId="{F6A2A7E5-8902-4DC0-A574-0BD4923B08FA}"/>
          </ac:picMkLst>
        </pc:picChg>
        <pc:picChg chg="add mod">
          <ac:chgData name="Evelyn" userId="be26871b-1d5a-442f-8647-e87d6be80368" providerId="ADAL" clId="{47CF2B87-D75A-457E-92CC-AFD94E265E95}" dt="2021-02-09T06:11:11.982" v="6822" actId="1076"/>
          <ac:picMkLst>
            <pc:docMk/>
            <pc:sldMk cId="564119047" sldId="284"/>
            <ac:picMk id="16" creationId="{216B5D12-7DD3-45E5-A79B-3BA0DE53F831}"/>
          </ac:picMkLst>
        </pc:picChg>
        <pc:picChg chg="add mod">
          <ac:chgData name="Evelyn" userId="be26871b-1d5a-442f-8647-e87d6be80368" providerId="ADAL" clId="{47CF2B87-D75A-457E-92CC-AFD94E265E95}" dt="2021-02-09T06:11:13.222" v="6823" actId="1076"/>
          <ac:picMkLst>
            <pc:docMk/>
            <pc:sldMk cId="564119047" sldId="284"/>
            <ac:picMk id="17" creationId="{6BB28D3F-EE82-47DB-945B-5A3FE10E1867}"/>
          </ac:picMkLst>
        </pc:picChg>
        <pc:picChg chg="add mod">
          <ac:chgData name="Evelyn" userId="be26871b-1d5a-442f-8647-e87d6be80368" providerId="ADAL" clId="{47CF2B87-D75A-457E-92CC-AFD94E265E95}" dt="2021-02-09T06:16:21.750" v="6835" actId="1076"/>
          <ac:picMkLst>
            <pc:docMk/>
            <pc:sldMk cId="564119047" sldId="284"/>
            <ac:picMk id="18" creationId="{F4FD3F2A-1933-4A3C-80CC-755254A8D9E4}"/>
          </ac:picMkLst>
        </pc:picChg>
        <pc:picChg chg="add del mod">
          <ac:chgData name="Evelyn" userId="be26871b-1d5a-442f-8647-e87d6be80368" providerId="ADAL" clId="{47CF2B87-D75A-457E-92CC-AFD94E265E95}" dt="2021-02-09T06:16:19.886" v="6834" actId="478"/>
          <ac:picMkLst>
            <pc:docMk/>
            <pc:sldMk cId="564119047" sldId="284"/>
            <ac:picMk id="19" creationId="{FFB9A190-E6FE-4D00-93AC-8AB33C117710}"/>
          </ac:picMkLst>
        </pc:picChg>
        <pc:picChg chg="add mod">
          <ac:chgData name="Evelyn" userId="be26871b-1d5a-442f-8647-e87d6be80368" providerId="ADAL" clId="{47CF2B87-D75A-457E-92CC-AFD94E265E95}" dt="2021-02-09T06:11:22.696" v="6827" actId="1076"/>
          <ac:picMkLst>
            <pc:docMk/>
            <pc:sldMk cId="564119047" sldId="284"/>
            <ac:picMk id="20" creationId="{2F4DF9FC-44C1-41EE-8D51-6FBF96242FD6}"/>
          </ac:picMkLst>
        </pc:picChg>
      </pc:sldChg>
      <pc:sldChg chg="addSp delSp modSp mod">
        <pc:chgData name="Evelyn" userId="be26871b-1d5a-442f-8647-e87d6be80368" providerId="ADAL" clId="{47CF2B87-D75A-457E-92CC-AFD94E265E95}" dt="2021-02-17T08:38:29.083" v="9394"/>
        <pc:sldMkLst>
          <pc:docMk/>
          <pc:sldMk cId="1453792726" sldId="285"/>
        </pc:sldMkLst>
        <pc:spChg chg="mod">
          <ac:chgData name="Evelyn" userId="be26871b-1d5a-442f-8647-e87d6be80368" providerId="ADAL" clId="{47CF2B87-D75A-457E-92CC-AFD94E265E95}" dt="2021-02-17T08:38:29.083" v="9394"/>
          <ac:spMkLst>
            <pc:docMk/>
            <pc:sldMk cId="1453792726" sldId="285"/>
            <ac:spMk id="134" creationId="{00000000-0000-0000-0000-000000000000}"/>
          </ac:spMkLst>
        </pc:spChg>
        <pc:graphicFrameChg chg="mod modGraphic">
          <ac:chgData name="Evelyn" userId="be26871b-1d5a-442f-8647-e87d6be80368" providerId="ADAL" clId="{47CF2B87-D75A-457E-92CC-AFD94E265E95}" dt="2021-02-08T09:33:02.576" v="6455"/>
          <ac:graphicFrameMkLst>
            <pc:docMk/>
            <pc:sldMk cId="1453792726" sldId="285"/>
            <ac:graphicFrameMk id="11" creationId="{BEA45C99-33DE-42A6-862D-8D98A6534B9B}"/>
          </ac:graphicFrameMkLst>
        </pc:graphicFrameChg>
        <pc:picChg chg="add mod">
          <ac:chgData name="Evelyn" userId="be26871b-1d5a-442f-8647-e87d6be80368" providerId="ADAL" clId="{47CF2B87-D75A-457E-92CC-AFD94E265E95}" dt="2021-02-02T07:23:09.216" v="1093" actId="1076"/>
          <ac:picMkLst>
            <pc:docMk/>
            <pc:sldMk cId="1453792726" sldId="285"/>
            <ac:picMk id="3" creationId="{60F089C2-81DD-4EAD-83A1-374BE6FA694D}"/>
          </ac:picMkLst>
        </pc:picChg>
        <pc:picChg chg="add del mod">
          <ac:chgData name="Evelyn" userId="be26871b-1d5a-442f-8647-e87d6be80368" providerId="ADAL" clId="{47CF2B87-D75A-457E-92CC-AFD94E265E95}" dt="2021-02-08T09:32:21.236" v="6393" actId="478"/>
          <ac:picMkLst>
            <pc:docMk/>
            <pc:sldMk cId="1453792726" sldId="285"/>
            <ac:picMk id="5" creationId="{F87D37B6-E1DD-4C8D-B5F9-8AE8E1191893}"/>
          </ac:picMkLst>
        </pc:picChg>
        <pc:picChg chg="add mod">
          <ac:chgData name="Evelyn" userId="be26871b-1d5a-442f-8647-e87d6be80368" providerId="ADAL" clId="{47CF2B87-D75A-457E-92CC-AFD94E265E95}" dt="2021-02-08T09:32:44.095" v="6408" actId="1076"/>
          <ac:picMkLst>
            <pc:docMk/>
            <pc:sldMk cId="1453792726" sldId="285"/>
            <ac:picMk id="7" creationId="{6D30F3C1-17E2-4FE2-9066-618DB7504C90}"/>
          </ac:picMkLst>
        </pc:picChg>
        <pc:picChg chg="add del mod">
          <ac:chgData name="Evelyn" userId="be26871b-1d5a-442f-8647-e87d6be80368" providerId="ADAL" clId="{47CF2B87-D75A-457E-92CC-AFD94E265E95}" dt="2021-02-02T07:23:10.970" v="1094" actId="478"/>
          <ac:picMkLst>
            <pc:docMk/>
            <pc:sldMk cId="1453792726" sldId="285"/>
            <ac:picMk id="9" creationId="{86E74414-8319-40FF-84CF-5C1490B4FB4C}"/>
          </ac:picMkLst>
        </pc:picChg>
        <pc:picChg chg="add mod">
          <ac:chgData name="Evelyn" userId="be26871b-1d5a-442f-8647-e87d6be80368" providerId="ADAL" clId="{47CF2B87-D75A-457E-92CC-AFD94E265E95}" dt="2021-02-02T07:24:01.519" v="1101" actId="1076"/>
          <ac:picMkLst>
            <pc:docMk/>
            <pc:sldMk cId="1453792726" sldId="285"/>
            <ac:picMk id="13" creationId="{F30D171D-83A9-4169-BFDB-0CD1A9A471B9}"/>
          </ac:picMkLst>
        </pc:picChg>
        <pc:picChg chg="add mod">
          <ac:chgData name="Evelyn" userId="be26871b-1d5a-442f-8647-e87d6be80368" providerId="ADAL" clId="{47CF2B87-D75A-457E-92CC-AFD94E265E95}" dt="2021-02-08T09:32:41.623" v="6407" actId="1076"/>
          <ac:picMkLst>
            <pc:docMk/>
            <pc:sldMk cId="1453792726" sldId="285"/>
            <ac:picMk id="14" creationId="{78E326C9-B26E-42A4-8F22-A5A6AFEAC05F}"/>
          </ac:picMkLst>
        </pc:picChg>
      </pc:sldChg>
      <pc:sldChg chg="addSp delSp modSp mod">
        <pc:chgData name="Evelyn" userId="be26871b-1d5a-442f-8647-e87d6be80368" providerId="ADAL" clId="{47CF2B87-D75A-457E-92CC-AFD94E265E95}" dt="2021-02-17T08:38:08.806" v="9382"/>
        <pc:sldMkLst>
          <pc:docMk/>
          <pc:sldMk cId="750342816" sldId="290"/>
        </pc:sldMkLst>
        <pc:spChg chg="add mod">
          <ac:chgData name="Evelyn" userId="be26871b-1d5a-442f-8647-e87d6be80368" providerId="ADAL" clId="{47CF2B87-D75A-457E-92CC-AFD94E265E95}" dt="2021-02-02T06:12:06.505" v="467"/>
          <ac:spMkLst>
            <pc:docMk/>
            <pc:sldMk cId="750342816" sldId="290"/>
            <ac:spMk id="2" creationId="{DEA9EC93-4359-42B6-97DD-BE47A88C9361}"/>
          </ac:spMkLst>
        </pc:spChg>
        <pc:spChg chg="add del mod">
          <ac:chgData name="Evelyn" userId="be26871b-1d5a-442f-8647-e87d6be80368" providerId="ADAL" clId="{47CF2B87-D75A-457E-92CC-AFD94E265E95}" dt="2021-02-02T06:13:45.047" v="500" actId="478"/>
          <ac:spMkLst>
            <pc:docMk/>
            <pc:sldMk cId="750342816" sldId="290"/>
            <ac:spMk id="3" creationId="{72EB726D-94F7-4117-8358-040EC75AE8F9}"/>
          </ac:spMkLst>
        </pc:spChg>
        <pc:spChg chg="add mod">
          <ac:chgData name="Evelyn" userId="be26871b-1d5a-442f-8647-e87d6be80368" providerId="ADAL" clId="{47CF2B87-D75A-457E-92CC-AFD94E265E95}" dt="2021-02-09T08:52:21.624" v="7709" actId="113"/>
          <ac:spMkLst>
            <pc:docMk/>
            <pc:sldMk cId="750342816" sldId="290"/>
            <ac:spMk id="5" creationId="{A54A89E8-F781-4A0E-BEB0-E7650A69C18D}"/>
          </ac:spMkLst>
        </pc:spChg>
        <pc:spChg chg="add del mod">
          <ac:chgData name="Evelyn" userId="be26871b-1d5a-442f-8647-e87d6be80368" providerId="ADAL" clId="{47CF2B87-D75A-457E-92CC-AFD94E265E95}" dt="2021-02-02T06:27:58.021" v="690"/>
          <ac:spMkLst>
            <pc:docMk/>
            <pc:sldMk cId="750342816" sldId="290"/>
            <ac:spMk id="20" creationId="{2EE8B093-C3CC-4FDB-9F52-BB1589EF2D42}"/>
          </ac:spMkLst>
        </pc:spChg>
        <pc:spChg chg="add mod">
          <ac:chgData name="Evelyn" userId="be26871b-1d5a-442f-8647-e87d6be80368" providerId="ADAL" clId="{47CF2B87-D75A-457E-92CC-AFD94E265E95}" dt="2021-02-09T09:42:37.598" v="8280" actId="13926"/>
          <ac:spMkLst>
            <pc:docMk/>
            <pc:sldMk cId="750342816" sldId="290"/>
            <ac:spMk id="22" creationId="{CADA3F6B-11EE-485B-9A87-51A66E6DE7C6}"/>
          </ac:spMkLst>
        </pc:spChg>
        <pc:spChg chg="del mod">
          <ac:chgData name="Evelyn" userId="be26871b-1d5a-442f-8647-e87d6be80368" providerId="ADAL" clId="{47CF2B87-D75A-457E-92CC-AFD94E265E95}" dt="2021-02-02T06:13:03.074" v="485" actId="478"/>
          <ac:spMkLst>
            <pc:docMk/>
            <pc:sldMk cId="750342816" sldId="290"/>
            <ac:spMk id="38" creationId="{AF9E26CB-F9E3-473C-A660-5C1F75F16482}"/>
          </ac:spMkLst>
        </pc:spChg>
        <pc:spChg chg="del mod">
          <ac:chgData name="Evelyn" userId="be26871b-1d5a-442f-8647-e87d6be80368" providerId="ADAL" clId="{47CF2B87-D75A-457E-92CC-AFD94E265E95}" dt="2021-02-02T06:12:38.881" v="474" actId="478"/>
          <ac:spMkLst>
            <pc:docMk/>
            <pc:sldMk cId="750342816" sldId="290"/>
            <ac:spMk id="84" creationId="{2295F8D2-E1C8-429A-AAEF-CED23E936629}"/>
          </ac:spMkLst>
        </pc:spChg>
        <pc:spChg chg="del">
          <ac:chgData name="Evelyn" userId="be26871b-1d5a-442f-8647-e87d6be80368" providerId="ADAL" clId="{47CF2B87-D75A-457E-92CC-AFD94E265E95}" dt="2021-02-02T06:11:33.495" v="465" actId="478"/>
          <ac:spMkLst>
            <pc:docMk/>
            <pc:sldMk cId="750342816" sldId="290"/>
            <ac:spMk id="85" creationId="{5ECBE8F0-82AD-44DC-AF86-2D6D524907B1}"/>
          </ac:spMkLst>
        </pc:spChg>
        <pc:spChg chg="mod">
          <ac:chgData name="Evelyn" userId="be26871b-1d5a-442f-8647-e87d6be80368" providerId="ADAL" clId="{47CF2B87-D75A-457E-92CC-AFD94E265E95}" dt="2021-02-02T06:12:45.813" v="481" actId="1076"/>
          <ac:spMkLst>
            <pc:docMk/>
            <pc:sldMk cId="750342816" sldId="290"/>
            <ac:spMk id="132" creationId="{00000000-0000-0000-0000-000000000000}"/>
          </ac:spMkLst>
        </pc:spChg>
        <pc:spChg chg="mod">
          <ac:chgData name="Evelyn" userId="be26871b-1d5a-442f-8647-e87d6be80368" providerId="ADAL" clId="{47CF2B87-D75A-457E-92CC-AFD94E265E95}" dt="2021-02-17T08:38:08.806" v="9382"/>
          <ac:spMkLst>
            <pc:docMk/>
            <pc:sldMk cId="750342816" sldId="290"/>
            <ac:spMk id="134" creationId="{00000000-0000-0000-0000-000000000000}"/>
          </ac:spMkLst>
        </pc:spChg>
        <pc:picChg chg="del">
          <ac:chgData name="Evelyn" userId="be26871b-1d5a-442f-8647-e87d6be80368" providerId="ADAL" clId="{47CF2B87-D75A-457E-92CC-AFD94E265E95}" dt="2021-02-01T09:58:11.327" v="45" actId="478"/>
          <ac:picMkLst>
            <pc:docMk/>
            <pc:sldMk cId="750342816" sldId="290"/>
            <ac:picMk id="2" creationId="{D1D61F81-0EC4-4343-BDCE-4A24FABDCFBE}"/>
          </ac:picMkLst>
        </pc:picChg>
        <pc:picChg chg="del">
          <ac:chgData name="Evelyn" userId="be26871b-1d5a-442f-8647-e87d6be80368" providerId="ADAL" clId="{47CF2B87-D75A-457E-92CC-AFD94E265E95}" dt="2021-02-01T09:58:10.973" v="44" actId="478"/>
          <ac:picMkLst>
            <pc:docMk/>
            <pc:sldMk cId="750342816" sldId="290"/>
            <ac:picMk id="3" creationId="{86AC7B51-D176-4B65-8F98-F5148325E91F}"/>
          </ac:picMkLst>
        </pc:picChg>
        <pc:picChg chg="del">
          <ac:chgData name="Evelyn" userId="be26871b-1d5a-442f-8647-e87d6be80368" providerId="ADAL" clId="{47CF2B87-D75A-457E-92CC-AFD94E265E95}" dt="2021-02-01T09:58:09.170" v="43" actId="478"/>
          <ac:picMkLst>
            <pc:docMk/>
            <pc:sldMk cId="750342816" sldId="290"/>
            <ac:picMk id="4" creationId="{1878A0FC-B61B-43C1-8E98-DECB15C2332F}"/>
          </ac:picMkLst>
        </pc:picChg>
        <pc:picChg chg="add del">
          <ac:chgData name="Evelyn" userId="be26871b-1d5a-442f-8647-e87d6be80368" providerId="ADAL" clId="{47CF2B87-D75A-457E-92CC-AFD94E265E95}" dt="2021-02-02T06:12:26.873" v="470" actId="478"/>
          <ac:picMkLst>
            <pc:docMk/>
            <pc:sldMk cId="750342816" sldId="290"/>
            <ac:picMk id="4" creationId="{29EA008C-BC1B-4DA1-86B1-6185F050262D}"/>
          </ac:picMkLst>
        </pc:picChg>
        <pc:picChg chg="add mod">
          <ac:chgData name="Evelyn" userId="be26871b-1d5a-442f-8647-e87d6be80368" providerId="ADAL" clId="{47CF2B87-D75A-457E-92CC-AFD94E265E95}" dt="2021-02-09T09:45:08.172" v="8359" actId="1076"/>
          <ac:picMkLst>
            <pc:docMk/>
            <pc:sldMk cId="750342816" sldId="290"/>
            <ac:picMk id="4" creationId="{3FABC4A2-ADCE-4A0A-AC16-FEBCD211775D}"/>
          </ac:picMkLst>
        </pc:picChg>
        <pc:picChg chg="add del mod">
          <ac:chgData name="Evelyn" userId="be26871b-1d5a-442f-8647-e87d6be80368" providerId="ADAL" clId="{47CF2B87-D75A-457E-92CC-AFD94E265E95}" dt="2021-02-09T09:03:38.400" v="7851" actId="478"/>
          <ac:picMkLst>
            <pc:docMk/>
            <pc:sldMk cId="750342816" sldId="290"/>
            <ac:picMk id="4" creationId="{412C5A13-07C0-4931-8DF2-04AC9523BC08}"/>
          </ac:picMkLst>
        </pc:picChg>
        <pc:picChg chg="add del mod">
          <ac:chgData name="Evelyn" userId="be26871b-1d5a-442f-8647-e87d6be80368" providerId="ADAL" clId="{47CF2B87-D75A-457E-92CC-AFD94E265E95}" dt="2021-02-09T09:03:40.001" v="7852" actId="478"/>
          <ac:picMkLst>
            <pc:docMk/>
            <pc:sldMk cId="750342816" sldId="290"/>
            <ac:picMk id="7" creationId="{D1153934-75BB-4ED3-AFC8-C30C5FCF3C3C}"/>
          </ac:picMkLst>
        </pc:picChg>
        <pc:picChg chg="add mod">
          <ac:chgData name="Evelyn" userId="be26871b-1d5a-442f-8647-e87d6be80368" providerId="ADAL" clId="{47CF2B87-D75A-457E-92CC-AFD94E265E95}" dt="2021-02-09T09:45:11.692" v="8361" actId="1076"/>
          <ac:picMkLst>
            <pc:docMk/>
            <pc:sldMk cId="750342816" sldId="290"/>
            <ac:picMk id="7" creationId="{D862A999-08B5-498C-AC5B-D8CEFD0F3792}"/>
          </ac:picMkLst>
        </pc:picChg>
        <pc:picChg chg="add del mod">
          <ac:chgData name="Evelyn" userId="be26871b-1d5a-442f-8647-e87d6be80368" providerId="ADAL" clId="{47CF2B87-D75A-457E-92CC-AFD94E265E95}" dt="2021-02-02T07:34:54.288" v="1421" actId="478"/>
          <ac:picMkLst>
            <pc:docMk/>
            <pc:sldMk cId="750342816" sldId="290"/>
            <ac:picMk id="7" creationId="{DD8726F1-5654-486B-8FAF-8CCA23558B9B}"/>
          </ac:picMkLst>
        </pc:picChg>
        <pc:picChg chg="add mod">
          <ac:chgData name="Evelyn" userId="be26871b-1d5a-442f-8647-e87d6be80368" providerId="ADAL" clId="{47CF2B87-D75A-457E-92CC-AFD94E265E95}" dt="2021-02-02T07:33:40.806" v="1404" actId="1076"/>
          <ac:picMkLst>
            <pc:docMk/>
            <pc:sldMk cId="750342816" sldId="290"/>
            <ac:picMk id="9" creationId="{C9D6D021-ED8C-4A26-9C32-FE324AD9A74A}"/>
          </ac:picMkLst>
        </pc:picChg>
        <pc:picChg chg="add mod">
          <ac:chgData name="Evelyn" userId="be26871b-1d5a-442f-8647-e87d6be80368" providerId="ADAL" clId="{47CF2B87-D75A-457E-92CC-AFD94E265E95}" dt="2021-02-09T08:58:41.984" v="7822" actId="1076"/>
          <ac:picMkLst>
            <pc:docMk/>
            <pc:sldMk cId="750342816" sldId="290"/>
            <ac:picMk id="10" creationId="{3D30C15A-A8AE-4E15-85E3-E1C6F5C25BF6}"/>
          </ac:picMkLst>
        </pc:picChg>
        <pc:picChg chg="add mod">
          <ac:chgData name="Evelyn" userId="be26871b-1d5a-442f-8647-e87d6be80368" providerId="ADAL" clId="{47CF2B87-D75A-457E-92CC-AFD94E265E95}" dt="2021-02-02T07:33:45.310" v="1406" actId="1076"/>
          <ac:picMkLst>
            <pc:docMk/>
            <pc:sldMk cId="750342816" sldId="290"/>
            <ac:picMk id="11" creationId="{E4EC9111-DFF6-43F3-B9E0-7E710C0D0D4E}"/>
          </ac:picMkLst>
        </pc:picChg>
        <pc:picChg chg="add mod">
          <ac:chgData name="Evelyn" userId="be26871b-1d5a-442f-8647-e87d6be80368" providerId="ADAL" clId="{47CF2B87-D75A-457E-92CC-AFD94E265E95}" dt="2021-02-02T07:33:55.735" v="1409" actId="1076"/>
          <ac:picMkLst>
            <pc:docMk/>
            <pc:sldMk cId="750342816" sldId="290"/>
            <ac:picMk id="13" creationId="{4C131BBE-E5B1-4C28-ACAB-F73621CC1A38}"/>
          </ac:picMkLst>
        </pc:picChg>
        <pc:picChg chg="add mod">
          <ac:chgData name="Evelyn" userId="be26871b-1d5a-442f-8647-e87d6be80368" providerId="ADAL" clId="{47CF2B87-D75A-457E-92CC-AFD94E265E95}" dt="2021-02-09T08:59:44.656" v="7827" actId="14100"/>
          <ac:picMkLst>
            <pc:docMk/>
            <pc:sldMk cId="750342816" sldId="290"/>
            <ac:picMk id="14" creationId="{25627DDB-3CEB-45F1-8E24-EDAC3ED9FEA8}"/>
          </ac:picMkLst>
        </pc:picChg>
        <pc:picChg chg="add mod">
          <ac:chgData name="Evelyn" userId="be26871b-1d5a-442f-8647-e87d6be80368" providerId="ADAL" clId="{47CF2B87-D75A-457E-92CC-AFD94E265E95}" dt="2021-02-02T07:34:16.463" v="1415" actId="14100"/>
          <ac:picMkLst>
            <pc:docMk/>
            <pc:sldMk cId="750342816" sldId="290"/>
            <ac:picMk id="15" creationId="{16CD128F-5CAA-4D9E-9AA4-D7C54C012954}"/>
          </ac:picMkLst>
        </pc:picChg>
        <pc:picChg chg="add mod">
          <ac:chgData name="Evelyn" userId="be26871b-1d5a-442f-8647-e87d6be80368" providerId="ADAL" clId="{47CF2B87-D75A-457E-92CC-AFD94E265E95}" dt="2021-02-02T07:34:29.950" v="1417" actId="1076"/>
          <ac:picMkLst>
            <pc:docMk/>
            <pc:sldMk cId="750342816" sldId="290"/>
            <ac:picMk id="17" creationId="{FFCDE1E7-A9CD-452F-9307-31253E536178}"/>
          </ac:picMkLst>
        </pc:picChg>
        <pc:picChg chg="add del mod">
          <ac:chgData name="Evelyn" userId="be26871b-1d5a-442f-8647-e87d6be80368" providerId="ADAL" clId="{47CF2B87-D75A-457E-92CC-AFD94E265E95}" dt="2021-02-09T09:11:50.473" v="7898" actId="478"/>
          <ac:picMkLst>
            <pc:docMk/>
            <pc:sldMk cId="750342816" sldId="290"/>
            <ac:picMk id="18" creationId="{E55A27FF-B335-4EBA-8101-C18F6FD665D7}"/>
          </ac:picMkLst>
        </pc:picChg>
        <pc:picChg chg="add del mod">
          <ac:chgData name="Evelyn" userId="be26871b-1d5a-442f-8647-e87d6be80368" providerId="ADAL" clId="{47CF2B87-D75A-457E-92CC-AFD94E265E95}" dt="2021-02-09T09:22:14.573" v="7971" actId="478"/>
          <ac:picMkLst>
            <pc:docMk/>
            <pc:sldMk cId="750342816" sldId="290"/>
            <ac:picMk id="20" creationId="{5BB3EDE4-E3AC-4717-9C2B-EA8A2014FE48}"/>
          </ac:picMkLst>
        </pc:picChg>
        <pc:picChg chg="add del mod">
          <ac:chgData name="Evelyn" userId="be26871b-1d5a-442f-8647-e87d6be80368" providerId="ADAL" clId="{47CF2B87-D75A-457E-92CC-AFD94E265E95}" dt="2021-02-02T06:27:58.021" v="690"/>
          <ac:picMkLst>
            <pc:docMk/>
            <pc:sldMk cId="750342816" sldId="290"/>
            <ac:picMk id="21" creationId="{5AE9C6C5-D75B-43F5-A82E-E39A0C5C672A}"/>
          </ac:picMkLst>
        </pc:picChg>
        <pc:picChg chg="add mod">
          <ac:chgData name="Evelyn" userId="be26871b-1d5a-442f-8647-e87d6be80368" providerId="ADAL" clId="{47CF2B87-D75A-457E-92CC-AFD94E265E95}" dt="2021-02-02T07:36:11.694" v="1440" actId="1076"/>
          <ac:picMkLst>
            <pc:docMk/>
            <pc:sldMk cId="750342816" sldId="290"/>
            <ac:picMk id="23" creationId="{639D2028-F4D3-41B9-80FA-D09B41B02213}"/>
          </ac:picMkLst>
        </pc:picChg>
        <pc:picChg chg="add mod">
          <ac:chgData name="Evelyn" userId="be26871b-1d5a-442f-8647-e87d6be80368" providerId="ADAL" clId="{47CF2B87-D75A-457E-92CC-AFD94E265E95}" dt="2021-02-02T07:34:34.078" v="1419" actId="1076"/>
          <ac:picMkLst>
            <pc:docMk/>
            <pc:sldMk cId="750342816" sldId="290"/>
            <ac:picMk id="24" creationId="{009E071E-8A54-4C5A-BAB6-CBB25B5F204C}"/>
          </ac:picMkLst>
        </pc:picChg>
        <pc:picChg chg="add del mod">
          <ac:chgData name="Evelyn" userId="be26871b-1d5a-442f-8647-e87d6be80368" providerId="ADAL" clId="{47CF2B87-D75A-457E-92CC-AFD94E265E95}" dt="2021-02-09T09:03:37.138" v="7850" actId="478"/>
          <ac:picMkLst>
            <pc:docMk/>
            <pc:sldMk cId="750342816" sldId="290"/>
            <ac:picMk id="25" creationId="{E5EF9BE6-08ED-451A-8165-C9F768AFED93}"/>
          </ac:picMkLst>
        </pc:picChg>
        <pc:picChg chg="add mod">
          <ac:chgData name="Evelyn" userId="be26871b-1d5a-442f-8647-e87d6be80368" providerId="ADAL" clId="{47CF2B87-D75A-457E-92CC-AFD94E265E95}" dt="2021-02-02T07:35:09.990" v="1423" actId="1076"/>
          <ac:picMkLst>
            <pc:docMk/>
            <pc:sldMk cId="750342816" sldId="290"/>
            <ac:picMk id="26" creationId="{99EC6E61-8AA0-4896-B7BE-89BF07A07D2D}"/>
          </ac:picMkLst>
        </pc:picChg>
        <pc:picChg chg="add del mod">
          <ac:chgData name="Evelyn" userId="be26871b-1d5a-442f-8647-e87d6be80368" providerId="ADAL" clId="{47CF2B87-D75A-457E-92CC-AFD94E265E95}" dt="2021-02-09T09:03:41.411" v="7853" actId="478"/>
          <ac:picMkLst>
            <pc:docMk/>
            <pc:sldMk cId="750342816" sldId="290"/>
            <ac:picMk id="27" creationId="{21E3FD17-B391-4907-BA15-4343DEE9537E}"/>
          </ac:picMkLst>
        </pc:picChg>
        <pc:picChg chg="add mod">
          <ac:chgData name="Evelyn" userId="be26871b-1d5a-442f-8647-e87d6be80368" providerId="ADAL" clId="{47CF2B87-D75A-457E-92CC-AFD94E265E95}" dt="2021-02-02T07:36:16.414" v="1441" actId="1076"/>
          <ac:picMkLst>
            <pc:docMk/>
            <pc:sldMk cId="750342816" sldId="290"/>
            <ac:picMk id="28" creationId="{953B464F-9685-4214-A426-8C153D905CDB}"/>
          </ac:picMkLst>
        </pc:picChg>
        <pc:picChg chg="add del mod">
          <ac:chgData name="Evelyn" userId="be26871b-1d5a-442f-8647-e87d6be80368" providerId="ADAL" clId="{47CF2B87-D75A-457E-92CC-AFD94E265E95}" dt="2021-02-09T09:23:42.609" v="7998" actId="478"/>
          <ac:picMkLst>
            <pc:docMk/>
            <pc:sldMk cId="750342816" sldId="290"/>
            <ac:picMk id="29" creationId="{B171DE36-C634-412E-9124-E6520D581FA7}"/>
          </ac:picMkLst>
        </pc:picChg>
        <pc:picChg chg="add mod">
          <ac:chgData name="Evelyn" userId="be26871b-1d5a-442f-8647-e87d6be80368" providerId="ADAL" clId="{47CF2B87-D75A-457E-92CC-AFD94E265E95}" dt="2021-02-02T07:35:31.663" v="1429" actId="1076"/>
          <ac:picMkLst>
            <pc:docMk/>
            <pc:sldMk cId="750342816" sldId="290"/>
            <ac:picMk id="30" creationId="{BCCDFD5A-9149-4C97-8A37-E25CDF3C78CF}"/>
          </ac:picMkLst>
        </pc:picChg>
        <pc:picChg chg="add mod">
          <ac:chgData name="Evelyn" userId="be26871b-1d5a-442f-8647-e87d6be80368" providerId="ADAL" clId="{47CF2B87-D75A-457E-92CC-AFD94E265E95}" dt="2021-02-09T09:01:18.367" v="7843" actId="1076"/>
          <ac:picMkLst>
            <pc:docMk/>
            <pc:sldMk cId="750342816" sldId="290"/>
            <ac:picMk id="32" creationId="{3D975722-E5CB-44D2-AC68-C575477A3464}"/>
          </ac:picMkLst>
        </pc:picChg>
        <pc:picChg chg="add del mod">
          <ac:chgData name="Evelyn" userId="be26871b-1d5a-442f-8647-e87d6be80368" providerId="ADAL" clId="{47CF2B87-D75A-457E-92CC-AFD94E265E95}" dt="2021-02-02T07:35:55.041" v="1435" actId="478"/>
          <ac:picMkLst>
            <pc:docMk/>
            <pc:sldMk cId="750342816" sldId="290"/>
            <ac:picMk id="32" creationId="{CE34452C-4CF2-4161-B78E-C418043FC7C9}"/>
          </ac:picMkLst>
        </pc:picChg>
        <pc:picChg chg="add mod">
          <ac:chgData name="Evelyn" userId="be26871b-1d5a-442f-8647-e87d6be80368" providerId="ADAL" clId="{47CF2B87-D75A-457E-92CC-AFD94E265E95}" dt="2021-02-09T09:01:13.616" v="7840" actId="1076"/>
          <ac:picMkLst>
            <pc:docMk/>
            <pc:sldMk cId="750342816" sldId="290"/>
            <ac:picMk id="33" creationId="{041E9048-D29D-4D73-86BB-F2DF05A44A46}"/>
          </ac:picMkLst>
        </pc:picChg>
        <pc:picChg chg="add mod">
          <ac:chgData name="Evelyn" userId="be26871b-1d5a-442f-8647-e87d6be80368" providerId="ADAL" clId="{47CF2B87-D75A-457E-92CC-AFD94E265E95}" dt="2021-02-02T07:36:08.726" v="1438" actId="1076"/>
          <ac:picMkLst>
            <pc:docMk/>
            <pc:sldMk cId="750342816" sldId="290"/>
            <ac:picMk id="34" creationId="{945C14DB-886E-4040-880C-833A683101EC}"/>
          </ac:picMkLst>
        </pc:picChg>
        <pc:picChg chg="add mod">
          <ac:chgData name="Evelyn" userId="be26871b-1d5a-442f-8647-e87d6be80368" providerId="ADAL" clId="{47CF2B87-D75A-457E-92CC-AFD94E265E95}" dt="2021-02-09T09:01:27.554" v="7845" actId="1076"/>
          <ac:picMkLst>
            <pc:docMk/>
            <pc:sldMk cId="750342816" sldId="290"/>
            <ac:picMk id="35" creationId="{5A4B315F-6508-41FD-B99C-353E87986838}"/>
          </ac:picMkLst>
        </pc:picChg>
        <pc:picChg chg="add del mod">
          <ac:chgData name="Evelyn" userId="be26871b-1d5a-442f-8647-e87d6be80368" providerId="ADAL" clId="{47CF2B87-D75A-457E-92CC-AFD94E265E95}" dt="2021-02-09T09:22:15.979" v="7973" actId="478"/>
          <ac:picMkLst>
            <pc:docMk/>
            <pc:sldMk cId="750342816" sldId="290"/>
            <ac:picMk id="36" creationId="{5035BA04-4B29-404E-900B-6087F6CD8E39}"/>
          </ac:picMkLst>
        </pc:picChg>
        <pc:picChg chg="add del mod">
          <ac:chgData name="Evelyn" userId="be26871b-1d5a-442f-8647-e87d6be80368" providerId="ADAL" clId="{47CF2B87-D75A-457E-92CC-AFD94E265E95}" dt="2021-02-09T09:22:15.029" v="7972" actId="478"/>
          <ac:picMkLst>
            <pc:docMk/>
            <pc:sldMk cId="750342816" sldId="290"/>
            <ac:picMk id="38" creationId="{FA5ED714-7365-4401-97F9-28A2D91E33BB}"/>
          </ac:picMkLst>
        </pc:picChg>
        <pc:picChg chg="add del mod">
          <ac:chgData name="Evelyn" userId="be26871b-1d5a-442f-8647-e87d6be80368" providerId="ADAL" clId="{47CF2B87-D75A-457E-92CC-AFD94E265E95}" dt="2021-02-09T09:23:41.582" v="7996" actId="478"/>
          <ac:picMkLst>
            <pc:docMk/>
            <pc:sldMk cId="750342816" sldId="290"/>
            <ac:picMk id="41" creationId="{9BA64E01-2C9F-4477-8F41-264D3A10CAB0}"/>
          </ac:picMkLst>
        </pc:picChg>
        <pc:picChg chg="add del mod">
          <ac:chgData name="Evelyn" userId="be26871b-1d5a-442f-8647-e87d6be80368" providerId="ADAL" clId="{47CF2B87-D75A-457E-92CC-AFD94E265E95}" dt="2021-02-09T09:11:49.059" v="7897" actId="478"/>
          <ac:picMkLst>
            <pc:docMk/>
            <pc:sldMk cId="750342816" sldId="290"/>
            <ac:picMk id="43" creationId="{CDAF3959-93F7-4927-AC36-6A430AED3B2D}"/>
          </ac:picMkLst>
        </pc:picChg>
        <pc:picChg chg="add mod">
          <ac:chgData name="Evelyn" userId="be26871b-1d5a-442f-8647-e87d6be80368" providerId="ADAL" clId="{47CF2B87-D75A-457E-92CC-AFD94E265E95}" dt="2021-02-09T09:07:15.015" v="7891" actId="1076"/>
          <ac:picMkLst>
            <pc:docMk/>
            <pc:sldMk cId="750342816" sldId="290"/>
            <ac:picMk id="45" creationId="{B79DEC85-36B0-4CAB-BD29-EFC10950BCBC}"/>
          </ac:picMkLst>
        </pc:picChg>
        <pc:picChg chg="add del">
          <ac:chgData name="Evelyn" userId="be26871b-1d5a-442f-8647-e87d6be80368" providerId="ADAL" clId="{47CF2B87-D75A-457E-92CC-AFD94E265E95}" dt="2021-02-09T09:07:46.896" v="7895" actId="478"/>
          <ac:picMkLst>
            <pc:docMk/>
            <pc:sldMk cId="750342816" sldId="290"/>
            <ac:picMk id="47" creationId="{A8F4A755-27A2-4C02-AD02-5626B8618D8A}"/>
          </ac:picMkLst>
        </pc:picChg>
        <pc:picChg chg="add mod">
          <ac:chgData name="Evelyn" userId="be26871b-1d5a-442f-8647-e87d6be80368" providerId="ADAL" clId="{47CF2B87-D75A-457E-92CC-AFD94E265E95}" dt="2021-02-09T09:07:43.079" v="7894" actId="1076"/>
          <ac:picMkLst>
            <pc:docMk/>
            <pc:sldMk cId="750342816" sldId="290"/>
            <ac:picMk id="49" creationId="{BB7805FF-7AA0-43A5-82B9-E58492BC0FD3}"/>
          </ac:picMkLst>
        </pc:picChg>
        <pc:picChg chg="add del mod">
          <ac:chgData name="Evelyn" userId="be26871b-1d5a-442f-8647-e87d6be80368" providerId="ADAL" clId="{47CF2B87-D75A-457E-92CC-AFD94E265E95}" dt="2021-02-09T09:23:43.436" v="7999" actId="478"/>
          <ac:picMkLst>
            <pc:docMk/>
            <pc:sldMk cId="750342816" sldId="290"/>
            <ac:picMk id="51" creationId="{0EB8362B-CD17-4183-9CA0-8651F6B4EE4F}"/>
          </ac:picMkLst>
        </pc:picChg>
        <pc:picChg chg="add del mod">
          <ac:chgData name="Evelyn" userId="be26871b-1d5a-442f-8647-e87d6be80368" providerId="ADAL" clId="{47CF2B87-D75A-457E-92CC-AFD94E265E95}" dt="2021-02-09T09:23:42.121" v="7997" actId="478"/>
          <ac:picMkLst>
            <pc:docMk/>
            <pc:sldMk cId="750342816" sldId="290"/>
            <ac:picMk id="53" creationId="{960CB7CD-3E95-4F77-9323-ED24BFB1C935}"/>
          </ac:picMkLst>
        </pc:picChg>
        <pc:picChg chg="add del mod">
          <ac:chgData name="Evelyn" userId="be26871b-1d5a-442f-8647-e87d6be80368" providerId="ADAL" clId="{47CF2B87-D75A-457E-92CC-AFD94E265E95}" dt="2021-02-09T09:36:49.471" v="8045" actId="478"/>
          <ac:picMkLst>
            <pc:docMk/>
            <pc:sldMk cId="750342816" sldId="290"/>
            <ac:picMk id="55" creationId="{9B82D192-64F3-4CBD-8C95-B725C57064F2}"/>
          </ac:picMkLst>
        </pc:picChg>
        <pc:picChg chg="add del mod">
          <ac:chgData name="Evelyn" userId="be26871b-1d5a-442f-8647-e87d6be80368" providerId="ADAL" clId="{47CF2B87-D75A-457E-92CC-AFD94E265E95}" dt="2021-02-02T06:15:07.095" v="516" actId="478"/>
          <ac:picMkLst>
            <pc:docMk/>
            <pc:sldMk cId="750342816" sldId="290"/>
            <ac:picMk id="1030" creationId="{906572F7-1CE0-4E7B-88D7-BD40BAA7232E}"/>
          </ac:picMkLst>
        </pc:picChg>
        <pc:picChg chg="add del mod">
          <ac:chgData name="Evelyn" userId="be26871b-1d5a-442f-8647-e87d6be80368" providerId="ADAL" clId="{47CF2B87-D75A-457E-92CC-AFD94E265E95}" dt="2021-02-02T06:15:05.904" v="515" actId="478"/>
          <ac:picMkLst>
            <pc:docMk/>
            <pc:sldMk cId="750342816" sldId="290"/>
            <ac:picMk id="1032" creationId="{DAE2DD07-77E4-45D8-AD6C-2EB9E0ED9360}"/>
          </ac:picMkLst>
        </pc:picChg>
        <pc:picChg chg="add del mod">
          <ac:chgData name="Evelyn" userId="be26871b-1d5a-442f-8647-e87d6be80368" providerId="ADAL" clId="{47CF2B87-D75A-457E-92CC-AFD94E265E95}" dt="2021-02-02T06:15:02.853" v="514" actId="478"/>
          <ac:picMkLst>
            <pc:docMk/>
            <pc:sldMk cId="750342816" sldId="290"/>
            <ac:picMk id="1034" creationId="{663FACAB-7900-4004-B87F-75CABCDBAB9E}"/>
          </ac:picMkLst>
        </pc:picChg>
        <pc:picChg chg="add del mod">
          <ac:chgData name="Evelyn" userId="be26871b-1d5a-442f-8647-e87d6be80368" providerId="ADAL" clId="{47CF2B87-D75A-457E-92CC-AFD94E265E95}" dt="2021-02-02T06:15:16.509" v="519" actId="478"/>
          <ac:picMkLst>
            <pc:docMk/>
            <pc:sldMk cId="750342816" sldId="290"/>
            <ac:picMk id="1036" creationId="{61A56FDE-30B4-45DF-81CA-294F755CD739}"/>
          </ac:picMkLst>
        </pc:picChg>
        <pc:picChg chg="add mod">
          <ac:chgData name="Evelyn" userId="be26871b-1d5a-442f-8647-e87d6be80368" providerId="ADAL" clId="{47CF2B87-D75A-457E-92CC-AFD94E265E95}" dt="2021-02-02T06:29:24.268" v="706" actId="1076"/>
          <ac:picMkLst>
            <pc:docMk/>
            <pc:sldMk cId="750342816" sldId="290"/>
            <ac:picMk id="1038" creationId="{01E863F1-D586-49DB-AEEE-B8AC3F0FDA0E}"/>
          </ac:picMkLst>
        </pc:picChg>
        <pc:cxnChg chg="del">
          <ac:chgData name="Evelyn" userId="be26871b-1d5a-442f-8647-e87d6be80368" providerId="ADAL" clId="{47CF2B87-D75A-457E-92CC-AFD94E265E95}" dt="2021-02-02T06:11:19.445" v="463" actId="478"/>
          <ac:cxnSpMkLst>
            <pc:docMk/>
            <pc:sldMk cId="750342816" sldId="290"/>
            <ac:cxnSpMk id="19" creationId="{CB345BCB-AB63-4095-8E5A-6CBE4D61E190}"/>
          </ac:cxnSpMkLst>
        </pc:cxnChg>
      </pc:sldChg>
      <pc:sldChg chg="addSp delSp modSp del mod ord">
        <pc:chgData name="Evelyn" userId="be26871b-1d5a-442f-8647-e87d6be80368" providerId="ADAL" clId="{47CF2B87-D75A-457E-92CC-AFD94E265E95}" dt="2021-02-08T05:28:14.872" v="5643" actId="2696"/>
        <pc:sldMkLst>
          <pc:docMk/>
          <pc:sldMk cId="3147055020" sldId="294"/>
        </pc:sldMkLst>
        <pc:spChg chg="add del mod">
          <ac:chgData name="Evelyn" userId="be26871b-1d5a-442f-8647-e87d6be80368" providerId="ADAL" clId="{47CF2B87-D75A-457E-92CC-AFD94E265E95}" dt="2021-02-02T10:16:49.643" v="2937" actId="478"/>
          <ac:spMkLst>
            <pc:docMk/>
            <pc:sldMk cId="3147055020" sldId="294"/>
            <ac:spMk id="4" creationId="{3F915383-A743-4072-AF1D-E926A4572CA2}"/>
          </ac:spMkLst>
        </pc:spChg>
        <pc:spChg chg="add del mod">
          <ac:chgData name="Evelyn" userId="be26871b-1d5a-442f-8647-e87d6be80368" providerId="ADAL" clId="{47CF2B87-D75A-457E-92CC-AFD94E265E95}" dt="2021-02-02T10:11:48.870" v="2779"/>
          <ac:spMkLst>
            <pc:docMk/>
            <pc:sldMk cId="3147055020" sldId="294"/>
            <ac:spMk id="5" creationId="{8CD62365-AA50-4096-A9F0-651E75266E92}"/>
          </ac:spMkLst>
        </pc:spChg>
        <pc:spChg chg="add del mod">
          <ac:chgData name="Evelyn" userId="be26871b-1d5a-442f-8647-e87d6be80368" providerId="ADAL" clId="{47CF2B87-D75A-457E-92CC-AFD94E265E95}" dt="2021-02-02T10:16:53.030" v="2939" actId="478"/>
          <ac:spMkLst>
            <pc:docMk/>
            <pc:sldMk cId="3147055020" sldId="294"/>
            <ac:spMk id="13" creationId="{D2A16D50-175A-498E-B9AB-54D3738D10CD}"/>
          </ac:spMkLst>
        </pc:spChg>
        <pc:spChg chg="add del mod">
          <ac:chgData name="Evelyn" userId="be26871b-1d5a-442f-8647-e87d6be80368" providerId="ADAL" clId="{47CF2B87-D75A-457E-92CC-AFD94E265E95}" dt="2021-02-02T10:16:54.395" v="2940" actId="478"/>
          <ac:spMkLst>
            <pc:docMk/>
            <pc:sldMk cId="3147055020" sldId="294"/>
            <ac:spMk id="16" creationId="{E17CBE6C-9736-43C1-817E-CA051D160311}"/>
          </ac:spMkLst>
        </pc:spChg>
        <pc:spChg chg="add del mod">
          <ac:chgData name="Evelyn" userId="be26871b-1d5a-442f-8647-e87d6be80368" providerId="ADAL" clId="{47CF2B87-D75A-457E-92CC-AFD94E265E95}" dt="2021-02-02T10:16:45.622" v="2934" actId="478"/>
          <ac:spMkLst>
            <pc:docMk/>
            <pc:sldMk cId="3147055020" sldId="294"/>
            <ac:spMk id="17" creationId="{FA30241D-EF29-4849-AF9E-1C4B0C3DD5E0}"/>
          </ac:spMkLst>
        </pc:spChg>
        <pc:spChg chg="add del mod">
          <ac:chgData name="Evelyn" userId="be26871b-1d5a-442f-8647-e87d6be80368" providerId="ADAL" clId="{47CF2B87-D75A-457E-92CC-AFD94E265E95}" dt="2021-02-03T02:53:53.979" v="3024" actId="478"/>
          <ac:spMkLst>
            <pc:docMk/>
            <pc:sldMk cId="3147055020" sldId="294"/>
            <ac:spMk id="18" creationId="{A246973F-AECC-40F7-ABD9-C37068D0B8E3}"/>
          </ac:spMkLst>
        </pc:spChg>
        <pc:spChg chg="add del mod">
          <ac:chgData name="Evelyn" userId="be26871b-1d5a-442f-8647-e87d6be80368" providerId="ADAL" clId="{47CF2B87-D75A-457E-92CC-AFD94E265E95}" dt="2021-02-02T10:16:51.302" v="2938" actId="478"/>
          <ac:spMkLst>
            <pc:docMk/>
            <pc:sldMk cId="3147055020" sldId="294"/>
            <ac:spMk id="19" creationId="{A9B776BA-C91A-43D1-A1D4-47318BD9FED3}"/>
          </ac:spMkLst>
        </pc:spChg>
        <pc:spChg chg="add del mod">
          <ac:chgData name="Evelyn" userId="be26871b-1d5a-442f-8647-e87d6be80368" providerId="ADAL" clId="{47CF2B87-D75A-457E-92CC-AFD94E265E95}" dt="2021-02-02T10:16:48.033" v="2936" actId="478"/>
          <ac:spMkLst>
            <pc:docMk/>
            <pc:sldMk cId="3147055020" sldId="294"/>
            <ac:spMk id="20" creationId="{D0E2A657-25ED-408F-9FBD-5442709248CD}"/>
          </ac:spMkLst>
        </pc:spChg>
        <pc:spChg chg="add del mod">
          <ac:chgData name="Evelyn" userId="be26871b-1d5a-442f-8647-e87d6be80368" providerId="ADAL" clId="{47CF2B87-D75A-457E-92CC-AFD94E265E95}" dt="2021-02-02T10:16:43.984" v="2931" actId="478"/>
          <ac:spMkLst>
            <pc:docMk/>
            <pc:sldMk cId="3147055020" sldId="294"/>
            <ac:spMk id="21" creationId="{780A46EF-3A32-49FE-8ADD-7A198E462965}"/>
          </ac:spMkLst>
        </pc:spChg>
        <pc:spChg chg="add del mod">
          <ac:chgData name="Evelyn" userId="be26871b-1d5a-442f-8647-e87d6be80368" providerId="ADAL" clId="{47CF2B87-D75A-457E-92CC-AFD94E265E95}" dt="2021-02-02T10:16:56.717" v="2941" actId="478"/>
          <ac:spMkLst>
            <pc:docMk/>
            <pc:sldMk cId="3147055020" sldId="294"/>
            <ac:spMk id="22" creationId="{98B0885A-25B9-419F-AF99-12E6A0920661}"/>
          </ac:spMkLst>
        </pc:spChg>
        <pc:spChg chg="add del mod">
          <ac:chgData name="Evelyn" userId="be26871b-1d5a-442f-8647-e87d6be80368" providerId="ADAL" clId="{47CF2B87-D75A-457E-92CC-AFD94E265E95}" dt="2021-02-02T10:16:47.336" v="2935" actId="478"/>
          <ac:spMkLst>
            <pc:docMk/>
            <pc:sldMk cId="3147055020" sldId="294"/>
            <ac:spMk id="23" creationId="{97F6D1BB-4E35-495D-BF53-06F29D80307F}"/>
          </ac:spMkLst>
        </pc:spChg>
        <pc:spChg chg="add del mod">
          <ac:chgData name="Evelyn" userId="be26871b-1d5a-442f-8647-e87d6be80368" providerId="ADAL" clId="{47CF2B87-D75A-457E-92CC-AFD94E265E95}" dt="2021-02-03T02:50:40.690" v="3004" actId="478"/>
          <ac:spMkLst>
            <pc:docMk/>
            <pc:sldMk cId="3147055020" sldId="294"/>
            <ac:spMk id="31" creationId="{E6D60D03-B0DA-42C5-BBC1-7AB9D2E98327}"/>
          </ac:spMkLst>
        </pc:spChg>
        <pc:spChg chg="add mod">
          <ac:chgData name="Evelyn" userId="be26871b-1d5a-442f-8647-e87d6be80368" providerId="ADAL" clId="{47CF2B87-D75A-457E-92CC-AFD94E265E95}" dt="2021-02-05T03:47:42.468" v="5450" actId="1076"/>
          <ac:spMkLst>
            <pc:docMk/>
            <pc:sldMk cId="3147055020" sldId="294"/>
            <ac:spMk id="34" creationId="{A5EC0087-1F91-4BED-9E83-54876138360B}"/>
          </ac:spMkLst>
        </pc:spChg>
        <pc:spChg chg="add mod">
          <ac:chgData name="Evelyn" userId="be26871b-1d5a-442f-8647-e87d6be80368" providerId="ADAL" clId="{47CF2B87-D75A-457E-92CC-AFD94E265E95}" dt="2021-02-04T10:04:44.713" v="5185" actId="20577"/>
          <ac:spMkLst>
            <pc:docMk/>
            <pc:sldMk cId="3147055020" sldId="294"/>
            <ac:spMk id="36" creationId="{64BEAAEC-267F-435F-A585-49347305D497}"/>
          </ac:spMkLst>
        </pc:spChg>
        <pc:spChg chg="add del mod">
          <ac:chgData name="Evelyn" userId="be26871b-1d5a-442f-8647-e87d6be80368" providerId="ADAL" clId="{47CF2B87-D75A-457E-92CC-AFD94E265E95}" dt="2021-02-03T10:42:37.626" v="4159" actId="478"/>
          <ac:spMkLst>
            <pc:docMk/>
            <pc:sldMk cId="3147055020" sldId="294"/>
            <ac:spMk id="37" creationId="{76D375DD-59F7-4CE5-9E44-E2204FF735C3}"/>
          </ac:spMkLst>
        </pc:spChg>
        <pc:spChg chg="add mod">
          <ac:chgData name="Evelyn" userId="be26871b-1d5a-442f-8647-e87d6be80368" providerId="ADAL" clId="{47CF2B87-D75A-457E-92CC-AFD94E265E95}" dt="2021-02-04T09:09:55.257" v="5062" actId="1076"/>
          <ac:spMkLst>
            <pc:docMk/>
            <pc:sldMk cId="3147055020" sldId="294"/>
            <ac:spMk id="39" creationId="{722FCCFA-10D6-494D-A1DA-EF6F7E570B3F}"/>
          </ac:spMkLst>
        </pc:spChg>
        <pc:spChg chg="add mod">
          <ac:chgData name="Evelyn" userId="be26871b-1d5a-442f-8647-e87d6be80368" providerId="ADAL" clId="{47CF2B87-D75A-457E-92CC-AFD94E265E95}" dt="2021-02-04T09:12:09.808" v="5110" actId="1076"/>
          <ac:spMkLst>
            <pc:docMk/>
            <pc:sldMk cId="3147055020" sldId="294"/>
            <ac:spMk id="44" creationId="{435E39D7-48F6-4874-961A-419B8DA79795}"/>
          </ac:spMkLst>
        </pc:spChg>
        <pc:spChg chg="add del">
          <ac:chgData name="Evelyn" userId="be26871b-1d5a-442f-8647-e87d6be80368" providerId="ADAL" clId="{47CF2B87-D75A-457E-92CC-AFD94E265E95}" dt="2021-02-03T03:18:46.118" v="3149" actId="478"/>
          <ac:spMkLst>
            <pc:docMk/>
            <pc:sldMk cId="3147055020" sldId="294"/>
            <ac:spMk id="44" creationId="{EA6E89E2-7C16-4D6F-894B-7AE86F736FF6}"/>
          </ac:spMkLst>
        </pc:spChg>
        <pc:spChg chg="add del mod">
          <ac:chgData name="Evelyn" userId="be26871b-1d5a-442f-8647-e87d6be80368" providerId="ADAL" clId="{47CF2B87-D75A-457E-92CC-AFD94E265E95}" dt="2021-02-04T06:28:25.184" v="4469" actId="478"/>
          <ac:spMkLst>
            <pc:docMk/>
            <pc:sldMk cId="3147055020" sldId="294"/>
            <ac:spMk id="45" creationId="{589F6175-80E6-4996-9C4D-53FDB68696D3}"/>
          </ac:spMkLst>
        </pc:spChg>
        <pc:spChg chg="add del mod">
          <ac:chgData name="Evelyn" userId="be26871b-1d5a-442f-8647-e87d6be80368" providerId="ADAL" clId="{47CF2B87-D75A-457E-92CC-AFD94E265E95}" dt="2021-02-03T10:18:20.619" v="4153" actId="478"/>
          <ac:spMkLst>
            <pc:docMk/>
            <pc:sldMk cId="3147055020" sldId="294"/>
            <ac:spMk id="46" creationId="{54D84807-5F1B-4938-8276-00113F00FC5A}"/>
          </ac:spMkLst>
        </pc:spChg>
        <pc:spChg chg="add mod">
          <ac:chgData name="Evelyn" userId="be26871b-1d5a-442f-8647-e87d6be80368" providerId="ADAL" clId="{47CF2B87-D75A-457E-92CC-AFD94E265E95}" dt="2021-02-04T09:12:21.354" v="5116" actId="1076"/>
          <ac:spMkLst>
            <pc:docMk/>
            <pc:sldMk cId="3147055020" sldId="294"/>
            <ac:spMk id="47" creationId="{CFC2A7C8-426E-461B-A02C-8DBCD4EEA70B}"/>
          </ac:spMkLst>
        </pc:spChg>
        <pc:spChg chg="add mod">
          <ac:chgData name="Evelyn" userId="be26871b-1d5a-442f-8647-e87d6be80368" providerId="ADAL" clId="{47CF2B87-D75A-457E-92CC-AFD94E265E95}" dt="2021-02-04T09:19:28.474" v="5163"/>
          <ac:spMkLst>
            <pc:docMk/>
            <pc:sldMk cId="3147055020" sldId="294"/>
            <ac:spMk id="51" creationId="{6C471E08-4D38-45A8-856C-D0E740016F2E}"/>
          </ac:spMkLst>
        </pc:spChg>
        <pc:spChg chg="add del mod">
          <ac:chgData name="Evelyn" userId="be26871b-1d5a-442f-8647-e87d6be80368" providerId="ADAL" clId="{47CF2B87-D75A-457E-92CC-AFD94E265E95}" dt="2021-02-03T10:42:35.688" v="4158" actId="478"/>
          <ac:spMkLst>
            <pc:docMk/>
            <pc:sldMk cId="3147055020" sldId="294"/>
            <ac:spMk id="58" creationId="{CB8F034E-5232-4E7A-9B92-AF453F36EF85}"/>
          </ac:spMkLst>
        </pc:spChg>
        <pc:spChg chg="mod">
          <ac:chgData name="Evelyn" userId="be26871b-1d5a-442f-8647-e87d6be80368" providerId="ADAL" clId="{47CF2B87-D75A-457E-92CC-AFD94E265E95}" dt="2021-02-04T09:12:32.041" v="5120" actId="1076"/>
          <ac:spMkLst>
            <pc:docMk/>
            <pc:sldMk cId="3147055020" sldId="294"/>
            <ac:spMk id="134" creationId="{00000000-0000-0000-0000-000000000000}"/>
          </ac:spMkLst>
        </pc:spChg>
        <pc:spChg chg="mod">
          <ac:chgData name="Evelyn" userId="be26871b-1d5a-442f-8647-e87d6be80368" providerId="ADAL" clId="{47CF2B87-D75A-457E-92CC-AFD94E265E95}" dt="2021-02-04T07:28:36.993" v="4636" actId="1076"/>
          <ac:spMkLst>
            <pc:docMk/>
            <pc:sldMk cId="3147055020" sldId="294"/>
            <ac:spMk id="136" creationId="{5C09BA03-98B0-41C8-B6D4-97A8C08D0647}"/>
          </ac:spMkLst>
        </pc:spChg>
        <pc:picChg chg="add del mod">
          <ac:chgData name="Evelyn" userId="be26871b-1d5a-442f-8647-e87d6be80368" providerId="ADAL" clId="{47CF2B87-D75A-457E-92CC-AFD94E265E95}" dt="2021-02-08T05:28:10.703" v="5641" actId="478"/>
          <ac:picMkLst>
            <pc:docMk/>
            <pc:sldMk cId="3147055020" sldId="294"/>
            <ac:picMk id="3" creationId="{3E10A2C4-78DC-49B4-AC43-821D8C51DBE9}"/>
          </ac:picMkLst>
        </pc:picChg>
        <pc:picChg chg="add del mod">
          <ac:chgData name="Evelyn" userId="be26871b-1d5a-442f-8647-e87d6be80368" providerId="ADAL" clId="{47CF2B87-D75A-457E-92CC-AFD94E265E95}" dt="2021-02-02T10:16:41.729" v="2929" actId="478"/>
          <ac:picMkLst>
            <pc:docMk/>
            <pc:sldMk cId="3147055020" sldId="294"/>
            <ac:picMk id="3" creationId="{C987B091-9E20-4CA2-8D6A-2F4D7A04249E}"/>
          </ac:picMkLst>
        </pc:picChg>
        <pc:picChg chg="add mod">
          <ac:chgData name="Evelyn" userId="be26871b-1d5a-442f-8647-e87d6be80368" providerId="ADAL" clId="{47CF2B87-D75A-457E-92CC-AFD94E265E95}" dt="2021-02-04T07:15:20.018" v="4632" actId="1076"/>
          <ac:picMkLst>
            <pc:docMk/>
            <pc:sldMk cId="3147055020" sldId="294"/>
            <ac:picMk id="5" creationId="{F08203A2-30CC-4129-8257-FB4359EC6073}"/>
          </ac:picMkLst>
        </pc:picChg>
        <pc:picChg chg="add del mod">
          <ac:chgData name="Evelyn" userId="be26871b-1d5a-442f-8647-e87d6be80368" providerId="ADAL" clId="{47CF2B87-D75A-457E-92CC-AFD94E265E95}" dt="2021-02-02T09:34:34.624" v="2734"/>
          <ac:picMkLst>
            <pc:docMk/>
            <pc:sldMk cId="3147055020" sldId="294"/>
            <ac:picMk id="7" creationId="{42E7174A-647D-46FD-A711-A351D1010958}"/>
          </ac:picMkLst>
        </pc:picChg>
        <pc:picChg chg="add mod">
          <ac:chgData name="Evelyn" userId="be26871b-1d5a-442f-8647-e87d6be80368" providerId="ADAL" clId="{47CF2B87-D75A-457E-92CC-AFD94E265E95}" dt="2021-02-04T06:29:50.238" v="4487" actId="1076"/>
          <ac:picMkLst>
            <pc:docMk/>
            <pc:sldMk cId="3147055020" sldId="294"/>
            <ac:picMk id="7" creationId="{F266EA1A-7FA2-4B53-862E-819953E52613}"/>
          </ac:picMkLst>
        </pc:picChg>
        <pc:picChg chg="add del mod">
          <ac:chgData name="Evelyn" userId="be26871b-1d5a-442f-8647-e87d6be80368" providerId="ADAL" clId="{47CF2B87-D75A-457E-92CC-AFD94E265E95}" dt="2021-02-02T10:16:58.193" v="2942" actId="478"/>
          <ac:picMkLst>
            <pc:docMk/>
            <pc:sldMk cId="3147055020" sldId="294"/>
            <ac:picMk id="8" creationId="{7214BD69-2453-4885-883E-0F316D414FE9}"/>
          </ac:picMkLst>
        </pc:picChg>
        <pc:picChg chg="add del">
          <ac:chgData name="Evelyn" userId="be26871b-1d5a-442f-8647-e87d6be80368" providerId="ADAL" clId="{47CF2B87-D75A-457E-92CC-AFD94E265E95}" dt="2021-02-02T10:12:28.986" v="2786" actId="22"/>
          <ac:picMkLst>
            <pc:docMk/>
            <pc:sldMk cId="3147055020" sldId="294"/>
            <ac:picMk id="9" creationId="{624FAEF1-1F23-46FE-B9EA-3EBE3D00706B}"/>
          </ac:picMkLst>
        </pc:picChg>
        <pc:picChg chg="add mod">
          <ac:chgData name="Evelyn" userId="be26871b-1d5a-442f-8647-e87d6be80368" providerId="ADAL" clId="{47CF2B87-D75A-457E-92CC-AFD94E265E95}" dt="2021-02-04T06:29:56.925" v="4491" actId="1076"/>
          <ac:picMkLst>
            <pc:docMk/>
            <pc:sldMk cId="3147055020" sldId="294"/>
            <ac:picMk id="9" creationId="{7EF3364E-F8A1-425A-93E0-03B0308C99D5}"/>
          </ac:picMkLst>
        </pc:picChg>
        <pc:picChg chg="add del mod">
          <ac:chgData name="Evelyn" userId="be26871b-1d5a-442f-8647-e87d6be80368" providerId="ADAL" clId="{47CF2B87-D75A-457E-92CC-AFD94E265E95}" dt="2021-02-02T10:16:07.261" v="2920" actId="478"/>
          <ac:picMkLst>
            <pc:docMk/>
            <pc:sldMk cId="3147055020" sldId="294"/>
            <ac:picMk id="11" creationId="{0DDCC37A-1329-4A17-8A02-3592F2AD6894}"/>
          </ac:picMkLst>
        </pc:picChg>
        <pc:picChg chg="add del mod">
          <ac:chgData name="Evelyn" userId="be26871b-1d5a-442f-8647-e87d6be80368" providerId="ADAL" clId="{47CF2B87-D75A-457E-92CC-AFD94E265E95}" dt="2021-02-08T05:28:10.997" v="5642" actId="478"/>
          <ac:picMkLst>
            <pc:docMk/>
            <pc:sldMk cId="3147055020" sldId="294"/>
            <ac:picMk id="11" creationId="{BEC918A0-DB5F-4723-97BC-814DB4080145}"/>
          </ac:picMkLst>
        </pc:picChg>
        <pc:picChg chg="add mod">
          <ac:chgData name="Evelyn" userId="be26871b-1d5a-442f-8647-e87d6be80368" providerId="ADAL" clId="{47CF2B87-D75A-457E-92CC-AFD94E265E95}" dt="2021-02-04T07:15:17.562" v="4631" actId="1076"/>
          <ac:picMkLst>
            <pc:docMk/>
            <pc:sldMk cId="3147055020" sldId="294"/>
            <ac:picMk id="13" creationId="{4010542A-6F06-4F46-B206-F5B73626483D}"/>
          </ac:picMkLst>
        </pc:picChg>
        <pc:picChg chg="add del mod">
          <ac:chgData name="Evelyn" userId="be26871b-1d5a-442f-8647-e87d6be80368" providerId="ADAL" clId="{47CF2B87-D75A-457E-92CC-AFD94E265E95}" dt="2021-02-03T03:18:55.886" v="3150" actId="478"/>
          <ac:picMkLst>
            <pc:docMk/>
            <pc:sldMk cId="3147055020" sldId="294"/>
            <ac:picMk id="14" creationId="{43852E8E-6FE4-4269-9F5E-FA79E9929153}"/>
          </ac:picMkLst>
        </pc:picChg>
        <pc:picChg chg="add mod">
          <ac:chgData name="Evelyn" userId="be26871b-1d5a-442f-8647-e87d6be80368" providerId="ADAL" clId="{47CF2B87-D75A-457E-92CC-AFD94E265E95}" dt="2021-02-04T09:10:20.208" v="5066" actId="1076"/>
          <ac:picMkLst>
            <pc:docMk/>
            <pc:sldMk cId="3147055020" sldId="294"/>
            <ac:picMk id="15" creationId="{C0617980-A44E-4729-A337-91582C2DA28E}"/>
          </ac:picMkLst>
        </pc:picChg>
        <pc:picChg chg="add mod">
          <ac:chgData name="Evelyn" userId="be26871b-1d5a-442f-8647-e87d6be80368" providerId="ADAL" clId="{47CF2B87-D75A-457E-92CC-AFD94E265E95}" dt="2021-02-04T09:12:17.615" v="5114" actId="1076"/>
          <ac:picMkLst>
            <pc:docMk/>
            <pc:sldMk cId="3147055020" sldId="294"/>
            <ac:picMk id="17" creationId="{305FA15D-2148-4FA1-92E2-00027E96BBC1}"/>
          </ac:picMkLst>
        </pc:picChg>
        <pc:picChg chg="add mod">
          <ac:chgData name="Evelyn" userId="be26871b-1d5a-442f-8647-e87d6be80368" providerId="ADAL" clId="{47CF2B87-D75A-457E-92CC-AFD94E265E95}" dt="2021-02-04T09:12:35.303" v="5122" actId="1076"/>
          <ac:picMkLst>
            <pc:docMk/>
            <pc:sldMk cId="3147055020" sldId="294"/>
            <ac:picMk id="19" creationId="{2230D571-D972-422D-909C-0AF898E3EDA8}"/>
          </ac:picMkLst>
        </pc:picChg>
        <pc:picChg chg="add del mod ord">
          <ac:chgData name="Evelyn" userId="be26871b-1d5a-442f-8647-e87d6be80368" providerId="ADAL" clId="{47CF2B87-D75A-457E-92CC-AFD94E265E95}" dt="2021-02-04T06:28:22.366" v="4465" actId="478"/>
          <ac:picMkLst>
            <pc:docMk/>
            <pc:sldMk cId="3147055020" sldId="294"/>
            <ac:picMk id="21" creationId="{70F24500-01BB-460D-BF63-8AF67E9E3478}"/>
          </ac:picMkLst>
        </pc:picChg>
        <pc:picChg chg="add del mod">
          <ac:chgData name="Evelyn" userId="be26871b-1d5a-442f-8647-e87d6be80368" providerId="ADAL" clId="{47CF2B87-D75A-457E-92CC-AFD94E265E95}" dt="2021-02-04T06:28:26.398" v="4471" actId="478"/>
          <ac:picMkLst>
            <pc:docMk/>
            <pc:sldMk cId="3147055020" sldId="294"/>
            <ac:picMk id="22" creationId="{1EFF2B92-7378-4367-9751-7CA242C2F87A}"/>
          </ac:picMkLst>
        </pc:picChg>
        <pc:picChg chg="add del mod">
          <ac:chgData name="Evelyn" userId="be26871b-1d5a-442f-8647-e87d6be80368" providerId="ADAL" clId="{47CF2B87-D75A-457E-92CC-AFD94E265E95}" dt="2021-02-08T05:28:09.951" v="5640" actId="478"/>
          <ac:picMkLst>
            <pc:docMk/>
            <pc:sldMk cId="3147055020" sldId="294"/>
            <ac:picMk id="23" creationId="{EDAACFA5-C8EA-42BD-B056-AF3A4362B629}"/>
          </ac:picMkLst>
        </pc:picChg>
        <pc:picChg chg="add del mod">
          <ac:chgData name="Evelyn" userId="be26871b-1d5a-442f-8647-e87d6be80368" providerId="ADAL" clId="{47CF2B87-D75A-457E-92CC-AFD94E265E95}" dt="2021-02-03T02:51:03.175" v="3008" actId="478"/>
          <ac:picMkLst>
            <pc:docMk/>
            <pc:sldMk cId="3147055020" sldId="294"/>
            <ac:picMk id="24" creationId="{29009D80-820A-4BBB-B941-4628114725DB}"/>
          </ac:picMkLst>
        </pc:picChg>
        <pc:picChg chg="add mod">
          <ac:chgData name="Evelyn" userId="be26871b-1d5a-442f-8647-e87d6be80368" providerId="ADAL" clId="{47CF2B87-D75A-457E-92CC-AFD94E265E95}" dt="2021-02-04T09:12:50.368" v="5129" actId="1076"/>
          <ac:picMkLst>
            <pc:docMk/>
            <pc:sldMk cId="3147055020" sldId="294"/>
            <ac:picMk id="24" creationId="{B0E5C678-7187-4605-B0B1-63E864216611}"/>
          </ac:picMkLst>
        </pc:picChg>
        <pc:picChg chg="add del mod">
          <ac:chgData name="Evelyn" userId="be26871b-1d5a-442f-8647-e87d6be80368" providerId="ADAL" clId="{47CF2B87-D75A-457E-92CC-AFD94E265E95}" dt="2021-02-03T02:49:39.963" v="3002" actId="21"/>
          <ac:picMkLst>
            <pc:docMk/>
            <pc:sldMk cId="3147055020" sldId="294"/>
            <ac:picMk id="26" creationId="{6DC99886-299F-4E08-B194-17FF9F181925}"/>
          </ac:picMkLst>
        </pc:picChg>
        <pc:picChg chg="add del mod">
          <ac:chgData name="Evelyn" userId="be26871b-1d5a-442f-8647-e87d6be80368" providerId="ADAL" clId="{47CF2B87-D75A-457E-92CC-AFD94E265E95}" dt="2021-02-03T02:51:52.487" v="3018" actId="478"/>
          <ac:picMkLst>
            <pc:docMk/>
            <pc:sldMk cId="3147055020" sldId="294"/>
            <ac:picMk id="27" creationId="{4F4C7B31-409B-4615-AC9A-DCCE02A583B5}"/>
          </ac:picMkLst>
        </pc:picChg>
        <pc:picChg chg="add mod">
          <ac:chgData name="Evelyn" userId="be26871b-1d5a-442f-8647-e87d6be80368" providerId="ADAL" clId="{47CF2B87-D75A-457E-92CC-AFD94E265E95}" dt="2021-02-04T10:03:19.907" v="5183" actId="1076"/>
          <ac:picMkLst>
            <pc:docMk/>
            <pc:sldMk cId="3147055020" sldId="294"/>
            <ac:picMk id="27" creationId="{B2C56991-6A3E-4875-BE38-EFFF99A9681A}"/>
          </ac:picMkLst>
        </pc:picChg>
        <pc:picChg chg="add del mod">
          <ac:chgData name="Evelyn" userId="be26871b-1d5a-442f-8647-e87d6be80368" providerId="ADAL" clId="{47CF2B87-D75A-457E-92CC-AFD94E265E95}" dt="2021-02-04T06:28:19.032" v="4460" actId="478"/>
          <ac:picMkLst>
            <pc:docMk/>
            <pc:sldMk cId="3147055020" sldId="294"/>
            <ac:picMk id="29" creationId="{FC1B8311-0FA9-4C89-87A8-4325F083B52F}"/>
          </ac:picMkLst>
        </pc:picChg>
        <pc:picChg chg="add mod">
          <ac:chgData name="Evelyn" userId="be26871b-1d5a-442f-8647-e87d6be80368" providerId="ADAL" clId="{47CF2B87-D75A-457E-92CC-AFD94E265E95}" dt="2021-02-04T10:04:56.940" v="5187" actId="1076"/>
          <ac:picMkLst>
            <pc:docMk/>
            <pc:sldMk cId="3147055020" sldId="294"/>
            <ac:picMk id="30" creationId="{FE84A470-942B-4FC4-855E-59C5102F123A}"/>
          </ac:picMkLst>
        </pc:picChg>
        <pc:picChg chg="add del mod">
          <ac:chgData name="Evelyn" userId="be26871b-1d5a-442f-8647-e87d6be80368" providerId="ADAL" clId="{47CF2B87-D75A-457E-92CC-AFD94E265E95}" dt="2021-02-03T02:51:52.938" v="3019" actId="478"/>
          <ac:picMkLst>
            <pc:docMk/>
            <pc:sldMk cId="3147055020" sldId="294"/>
            <ac:picMk id="32" creationId="{6058FE0F-915A-44B4-9695-2CA279669392}"/>
          </ac:picMkLst>
        </pc:picChg>
        <pc:picChg chg="add mod">
          <ac:chgData name="Evelyn" userId="be26871b-1d5a-442f-8647-e87d6be80368" providerId="ADAL" clId="{47CF2B87-D75A-457E-92CC-AFD94E265E95}" dt="2021-02-04T10:05:03.540" v="5190" actId="14100"/>
          <ac:picMkLst>
            <pc:docMk/>
            <pc:sldMk cId="3147055020" sldId="294"/>
            <ac:picMk id="32" creationId="{7FF584D0-501C-4EEC-AB1B-6250EC3E0562}"/>
          </ac:picMkLst>
        </pc:picChg>
        <pc:picChg chg="add del mod">
          <ac:chgData name="Evelyn" userId="be26871b-1d5a-442f-8647-e87d6be80368" providerId="ADAL" clId="{47CF2B87-D75A-457E-92CC-AFD94E265E95}" dt="2021-02-04T06:28:19.671" v="4461" actId="478"/>
          <ac:picMkLst>
            <pc:docMk/>
            <pc:sldMk cId="3147055020" sldId="294"/>
            <ac:picMk id="33" creationId="{8CBC5CAA-F687-4FEA-9842-2B6F5C843013}"/>
          </ac:picMkLst>
        </pc:picChg>
        <pc:picChg chg="add del mod">
          <ac:chgData name="Evelyn" userId="be26871b-1d5a-442f-8647-e87d6be80368" providerId="ADAL" clId="{47CF2B87-D75A-457E-92CC-AFD94E265E95}" dt="2021-02-04T06:28:20.174" v="4462" actId="478"/>
          <ac:picMkLst>
            <pc:docMk/>
            <pc:sldMk cId="3147055020" sldId="294"/>
            <ac:picMk id="35" creationId="{2DD8FBF7-3338-45AD-ADBD-1EDFF982E29D}"/>
          </ac:picMkLst>
        </pc:picChg>
        <pc:picChg chg="add del mod">
          <ac:chgData name="Evelyn" userId="be26871b-1d5a-442f-8647-e87d6be80368" providerId="ADAL" clId="{47CF2B87-D75A-457E-92CC-AFD94E265E95}" dt="2021-02-04T06:28:21.086" v="4464" actId="478"/>
          <ac:picMkLst>
            <pc:docMk/>
            <pc:sldMk cId="3147055020" sldId="294"/>
            <ac:picMk id="38" creationId="{D6F5C610-D45D-46D3-BB69-CADEFC123BA5}"/>
          </ac:picMkLst>
        </pc:picChg>
        <pc:picChg chg="add del mod">
          <ac:chgData name="Evelyn" userId="be26871b-1d5a-442f-8647-e87d6be80368" providerId="ADAL" clId="{47CF2B87-D75A-457E-92CC-AFD94E265E95}" dt="2021-02-04T06:28:24.101" v="4468" actId="478"/>
          <ac:picMkLst>
            <pc:docMk/>
            <pc:sldMk cId="3147055020" sldId="294"/>
            <ac:picMk id="40" creationId="{90615AD8-16AD-46DA-9568-E90C159CFAF2}"/>
          </ac:picMkLst>
        </pc:picChg>
        <pc:picChg chg="add del mod">
          <ac:chgData name="Evelyn" userId="be26871b-1d5a-442f-8647-e87d6be80368" providerId="ADAL" clId="{47CF2B87-D75A-457E-92CC-AFD94E265E95}" dt="2021-02-04T06:28:20.534" v="4463" actId="478"/>
          <ac:picMkLst>
            <pc:docMk/>
            <pc:sldMk cId="3147055020" sldId="294"/>
            <ac:picMk id="41" creationId="{148E1442-27E6-4B8C-B7DB-7212E5B50907}"/>
          </ac:picMkLst>
        </pc:picChg>
        <pc:picChg chg="add mod">
          <ac:chgData name="Evelyn" userId="be26871b-1d5a-442f-8647-e87d6be80368" providerId="ADAL" clId="{47CF2B87-D75A-457E-92CC-AFD94E265E95}" dt="2021-02-04T09:54:11.268" v="5164" actId="1076"/>
          <ac:picMkLst>
            <pc:docMk/>
            <pc:sldMk cId="3147055020" sldId="294"/>
            <ac:picMk id="42" creationId="{7EB83EAA-5A94-47CD-8410-EB60986E1284}"/>
          </ac:picMkLst>
        </pc:picChg>
        <pc:picChg chg="add del mod">
          <ac:chgData name="Evelyn" userId="be26871b-1d5a-442f-8647-e87d6be80368" providerId="ADAL" clId="{47CF2B87-D75A-457E-92CC-AFD94E265E95}" dt="2021-02-04T06:28:23.061" v="4466" actId="478"/>
          <ac:picMkLst>
            <pc:docMk/>
            <pc:sldMk cId="3147055020" sldId="294"/>
            <ac:picMk id="43" creationId="{E7153AE4-7600-46CD-8C1E-0CAB3E1A5C8A}"/>
          </ac:picMkLst>
        </pc:picChg>
        <pc:picChg chg="add del mod">
          <ac:chgData name="Evelyn" userId="be26871b-1d5a-442f-8647-e87d6be80368" providerId="ADAL" clId="{47CF2B87-D75A-457E-92CC-AFD94E265E95}" dt="2021-02-03T10:15:23.385" v="4129" actId="478"/>
          <ac:picMkLst>
            <pc:docMk/>
            <pc:sldMk cId="3147055020" sldId="294"/>
            <ac:picMk id="48" creationId="{0BE76F18-A0C7-4C15-95B1-EE28DA18FF19}"/>
          </ac:picMkLst>
        </pc:picChg>
        <pc:picChg chg="add del mod">
          <ac:chgData name="Evelyn" userId="be26871b-1d5a-442f-8647-e87d6be80368" providerId="ADAL" clId="{47CF2B87-D75A-457E-92CC-AFD94E265E95}" dt="2021-02-04T06:28:25.998" v="4470" actId="478"/>
          <ac:picMkLst>
            <pc:docMk/>
            <pc:sldMk cId="3147055020" sldId="294"/>
            <ac:picMk id="50" creationId="{0ECACF9B-CBBD-4C23-882E-5DDA3E607D22}"/>
          </ac:picMkLst>
        </pc:picChg>
        <pc:picChg chg="add del mod">
          <ac:chgData name="Evelyn" userId="be26871b-1d5a-442f-8647-e87d6be80368" providerId="ADAL" clId="{47CF2B87-D75A-457E-92CC-AFD94E265E95}" dt="2021-02-04T06:28:23.694" v="4467" actId="478"/>
          <ac:picMkLst>
            <pc:docMk/>
            <pc:sldMk cId="3147055020" sldId="294"/>
            <ac:picMk id="52" creationId="{1DEB2323-44E8-49A4-AC74-E86DE986FAD9}"/>
          </ac:picMkLst>
        </pc:picChg>
        <pc:picChg chg="add mod">
          <ac:chgData name="Evelyn" userId="be26871b-1d5a-442f-8647-e87d6be80368" providerId="ADAL" clId="{47CF2B87-D75A-457E-92CC-AFD94E265E95}" dt="2021-02-05T03:47:54.213" v="5452" actId="1076"/>
          <ac:picMkLst>
            <pc:docMk/>
            <pc:sldMk cId="3147055020" sldId="294"/>
            <ac:picMk id="57" creationId="{EAF52A36-8F1C-4606-8EC4-2B1ED2C8F2EB}"/>
          </ac:picMkLst>
        </pc:picChg>
      </pc:sldChg>
      <pc:sldChg chg="del">
        <pc:chgData name="Evelyn" userId="be26871b-1d5a-442f-8647-e87d6be80368" providerId="ADAL" clId="{47CF2B87-D75A-457E-92CC-AFD94E265E95}" dt="2021-02-02T07:29:43.592" v="1390" actId="2696"/>
        <pc:sldMkLst>
          <pc:docMk/>
          <pc:sldMk cId="1534140369" sldId="295"/>
        </pc:sldMkLst>
      </pc:sldChg>
      <pc:sldChg chg="addSp delSp modSp add del mod ord">
        <pc:chgData name="Evelyn" userId="be26871b-1d5a-442f-8647-e87d6be80368" providerId="ADAL" clId="{47CF2B87-D75A-457E-92CC-AFD94E265E95}" dt="2021-02-17T08:38:47.897" v="9406"/>
        <pc:sldMkLst>
          <pc:docMk/>
          <pc:sldMk cId="914807645" sldId="297"/>
        </pc:sldMkLst>
        <pc:spChg chg="add mod">
          <ac:chgData name="Evelyn" userId="be26871b-1d5a-442f-8647-e87d6be80368" providerId="ADAL" clId="{47CF2B87-D75A-457E-92CC-AFD94E265E95}" dt="2021-02-17T08:08:54.310" v="9191" actId="1076"/>
          <ac:spMkLst>
            <pc:docMk/>
            <pc:sldMk cId="914807645" sldId="297"/>
            <ac:spMk id="2" creationId="{765C9EA4-9F3F-49D1-A8BC-D3B6CD2CC692}"/>
          </ac:spMkLst>
        </pc:spChg>
        <pc:spChg chg="add del mod">
          <ac:chgData name="Evelyn" userId="be26871b-1d5a-442f-8647-e87d6be80368" providerId="ADAL" clId="{47CF2B87-D75A-457E-92CC-AFD94E265E95}" dt="2021-02-08T05:35:33.676" v="5970" actId="478"/>
          <ac:spMkLst>
            <pc:docMk/>
            <pc:sldMk cId="914807645" sldId="297"/>
            <ac:spMk id="9" creationId="{25B20BDD-6BEC-4A78-8243-B6C78B929105}"/>
          </ac:spMkLst>
        </pc:spChg>
        <pc:spChg chg="add mod">
          <ac:chgData name="Evelyn" userId="be26871b-1d5a-442f-8647-e87d6be80368" providerId="ADAL" clId="{47CF2B87-D75A-457E-92CC-AFD94E265E95}" dt="2021-02-17T08:07:34.687" v="9149"/>
          <ac:spMkLst>
            <pc:docMk/>
            <pc:sldMk cId="914807645" sldId="297"/>
            <ac:spMk id="10" creationId="{C8E10E6C-248A-406B-AE5B-8763F0238DD7}"/>
          </ac:spMkLst>
        </pc:spChg>
        <pc:spChg chg="add mod">
          <ac:chgData name="Evelyn" userId="be26871b-1d5a-442f-8647-e87d6be80368" providerId="ADAL" clId="{47CF2B87-D75A-457E-92CC-AFD94E265E95}" dt="2021-02-08T06:13:41.631" v="6274" actId="1076"/>
          <ac:spMkLst>
            <pc:docMk/>
            <pc:sldMk cId="914807645" sldId="297"/>
            <ac:spMk id="11" creationId="{35FA48B7-A650-4429-B371-78F15B39CCDA}"/>
          </ac:spMkLst>
        </pc:spChg>
        <pc:spChg chg="add del mod">
          <ac:chgData name="Evelyn" userId="be26871b-1d5a-442f-8647-e87d6be80368" providerId="ADAL" clId="{47CF2B87-D75A-457E-92CC-AFD94E265E95}" dt="2021-02-08T05:35:31.876" v="5967" actId="478"/>
          <ac:spMkLst>
            <pc:docMk/>
            <pc:sldMk cId="914807645" sldId="297"/>
            <ac:spMk id="15" creationId="{6D56ECF1-6E65-4BFC-8210-ADB8379541EB}"/>
          </ac:spMkLst>
        </pc:spChg>
        <pc:spChg chg="add del mod">
          <ac:chgData name="Evelyn" userId="be26871b-1d5a-442f-8647-e87d6be80368" providerId="ADAL" clId="{47CF2B87-D75A-457E-92CC-AFD94E265E95}" dt="2021-02-08T05:35:33.195" v="5969" actId="478"/>
          <ac:spMkLst>
            <pc:docMk/>
            <pc:sldMk cId="914807645" sldId="297"/>
            <ac:spMk id="16" creationId="{098DD7EF-CEA9-422A-9E0D-3B31E4FDC20B}"/>
          </ac:spMkLst>
        </pc:spChg>
        <pc:spChg chg="add del mod">
          <ac:chgData name="Evelyn" userId="be26871b-1d5a-442f-8647-e87d6be80368" providerId="ADAL" clId="{47CF2B87-D75A-457E-92CC-AFD94E265E95}" dt="2021-02-08T05:35:31.276" v="5966" actId="478"/>
          <ac:spMkLst>
            <pc:docMk/>
            <pc:sldMk cId="914807645" sldId="297"/>
            <ac:spMk id="18" creationId="{092923BA-438F-4857-8CA3-0BBCD1253B8C}"/>
          </ac:spMkLst>
        </pc:spChg>
        <pc:spChg chg="add mod">
          <ac:chgData name="Evelyn" userId="be26871b-1d5a-442f-8647-e87d6be80368" providerId="ADAL" clId="{47CF2B87-D75A-457E-92CC-AFD94E265E95}" dt="2021-02-08T05:45:01.330" v="6193" actId="1076"/>
          <ac:spMkLst>
            <pc:docMk/>
            <pc:sldMk cId="914807645" sldId="297"/>
            <ac:spMk id="19" creationId="{DBA4ADE3-E63D-402D-9276-335FFBD9499E}"/>
          </ac:spMkLst>
        </pc:spChg>
        <pc:spChg chg="add mod">
          <ac:chgData name="Evelyn" userId="be26871b-1d5a-442f-8647-e87d6be80368" providerId="ADAL" clId="{47CF2B87-D75A-457E-92CC-AFD94E265E95}" dt="2021-02-17T08:26:09.239" v="9230" actId="1076"/>
          <ac:spMkLst>
            <pc:docMk/>
            <pc:sldMk cId="914807645" sldId="297"/>
            <ac:spMk id="22" creationId="{440BE09A-4937-4D9D-BB9E-F089E407A617}"/>
          </ac:spMkLst>
        </pc:spChg>
        <pc:spChg chg="add mod">
          <ac:chgData name="Evelyn" userId="be26871b-1d5a-442f-8647-e87d6be80368" providerId="ADAL" clId="{47CF2B87-D75A-457E-92CC-AFD94E265E95}" dt="2021-02-08T06:14:00.183" v="6282" actId="1076"/>
          <ac:spMkLst>
            <pc:docMk/>
            <pc:sldMk cId="914807645" sldId="297"/>
            <ac:spMk id="24" creationId="{4D1519DD-B783-4D4B-ABC5-B0E689653628}"/>
          </ac:spMkLst>
        </pc:spChg>
        <pc:spChg chg="add mod">
          <ac:chgData name="Evelyn" userId="be26871b-1d5a-442f-8647-e87d6be80368" providerId="ADAL" clId="{47CF2B87-D75A-457E-92CC-AFD94E265E95}" dt="2021-02-17T08:26:33.527" v="9289" actId="14100"/>
          <ac:spMkLst>
            <pc:docMk/>
            <pc:sldMk cId="914807645" sldId="297"/>
            <ac:spMk id="25" creationId="{802D162D-1079-4CBC-B829-64A5A0DE0925}"/>
          </ac:spMkLst>
        </pc:spChg>
        <pc:spChg chg="add del mod">
          <ac:chgData name="Evelyn" userId="be26871b-1d5a-442f-8647-e87d6be80368" providerId="ADAL" clId="{47CF2B87-D75A-457E-92CC-AFD94E265E95}" dt="2021-02-08T06:28:56.029" v="6344" actId="478"/>
          <ac:spMkLst>
            <pc:docMk/>
            <pc:sldMk cId="914807645" sldId="297"/>
            <ac:spMk id="26" creationId="{15588157-2104-496A-A585-858A6D094A6D}"/>
          </ac:spMkLst>
        </pc:spChg>
        <pc:spChg chg="add mod">
          <ac:chgData name="Evelyn" userId="be26871b-1d5a-442f-8647-e87d6be80368" providerId="ADAL" clId="{47CF2B87-D75A-457E-92CC-AFD94E265E95}" dt="2021-02-17T08:26:39.134" v="9291" actId="1076"/>
          <ac:spMkLst>
            <pc:docMk/>
            <pc:sldMk cId="914807645" sldId="297"/>
            <ac:spMk id="30" creationId="{D3C7C192-E70C-4397-9A2A-431D43F68E97}"/>
          </ac:spMkLst>
        </pc:spChg>
        <pc:spChg chg="mod">
          <ac:chgData name="Evelyn" userId="be26871b-1d5a-442f-8647-e87d6be80368" providerId="ADAL" clId="{47CF2B87-D75A-457E-92CC-AFD94E265E95}" dt="2021-02-17T08:36:36.438" v="9349" actId="2711"/>
          <ac:spMkLst>
            <pc:docMk/>
            <pc:sldMk cId="914807645" sldId="297"/>
            <ac:spMk id="132" creationId="{00000000-0000-0000-0000-000000000000}"/>
          </ac:spMkLst>
        </pc:spChg>
        <pc:spChg chg="mod">
          <ac:chgData name="Evelyn" userId="be26871b-1d5a-442f-8647-e87d6be80368" providerId="ADAL" clId="{47CF2B87-D75A-457E-92CC-AFD94E265E95}" dt="2021-02-17T08:38:47.897" v="9406"/>
          <ac:spMkLst>
            <pc:docMk/>
            <pc:sldMk cId="914807645" sldId="297"/>
            <ac:spMk id="134" creationId="{00000000-0000-0000-0000-000000000000}"/>
          </ac:spMkLst>
        </pc:spChg>
        <pc:picChg chg="add del mod">
          <ac:chgData name="Evelyn" userId="be26871b-1d5a-442f-8647-e87d6be80368" providerId="ADAL" clId="{47CF2B87-D75A-457E-92CC-AFD94E265E95}" dt="2021-02-03T03:08:17.582" v="3123" actId="478"/>
          <ac:picMkLst>
            <pc:docMk/>
            <pc:sldMk cId="914807645" sldId="297"/>
            <ac:picMk id="3" creationId="{875B6852-95DC-4AB2-9736-A499164695BF}"/>
          </ac:picMkLst>
        </pc:picChg>
        <pc:picChg chg="add del mod">
          <ac:chgData name="Evelyn" userId="be26871b-1d5a-442f-8647-e87d6be80368" providerId="ADAL" clId="{47CF2B87-D75A-457E-92CC-AFD94E265E95}" dt="2021-02-08T06:29:02.431" v="6346" actId="478"/>
          <ac:picMkLst>
            <pc:docMk/>
            <pc:sldMk cId="914807645" sldId="297"/>
            <ac:picMk id="3" creationId="{AE5BBC64-37A3-4250-AE5D-6591D0D20C19}"/>
          </ac:picMkLst>
        </pc:picChg>
        <pc:picChg chg="add del mod">
          <ac:chgData name="Evelyn" userId="be26871b-1d5a-442f-8647-e87d6be80368" providerId="ADAL" clId="{47CF2B87-D75A-457E-92CC-AFD94E265E95}" dt="2021-02-08T05:35:30.151" v="5965" actId="478"/>
          <ac:picMkLst>
            <pc:docMk/>
            <pc:sldMk cId="914807645" sldId="297"/>
            <ac:picMk id="5" creationId="{AE6F0511-505C-4546-8C9A-FA86BF63F3AB}"/>
          </ac:picMkLst>
        </pc:picChg>
        <pc:picChg chg="add mod">
          <ac:chgData name="Evelyn" userId="be26871b-1d5a-442f-8647-e87d6be80368" providerId="ADAL" clId="{47CF2B87-D75A-457E-92CC-AFD94E265E95}" dt="2021-02-17T08:07:51.677" v="9150" actId="1076"/>
          <ac:picMkLst>
            <pc:docMk/>
            <pc:sldMk cId="914807645" sldId="297"/>
            <ac:picMk id="6" creationId="{A608949C-9EE7-42E9-845A-C2973C0B0DD2}"/>
          </ac:picMkLst>
        </pc:picChg>
        <pc:picChg chg="add mod">
          <ac:chgData name="Evelyn" userId="be26871b-1d5a-442f-8647-e87d6be80368" providerId="ADAL" clId="{47CF2B87-D75A-457E-92CC-AFD94E265E95}" dt="2021-02-08T06:14:57.152" v="6286" actId="14100"/>
          <ac:picMkLst>
            <pc:docMk/>
            <pc:sldMk cId="914807645" sldId="297"/>
            <ac:picMk id="7" creationId="{6E941748-86E6-471A-B6A9-69458F6FD280}"/>
          </ac:picMkLst>
        </pc:picChg>
        <pc:picChg chg="add del mod">
          <ac:chgData name="Evelyn" userId="be26871b-1d5a-442f-8647-e87d6be80368" providerId="ADAL" clId="{47CF2B87-D75A-457E-92CC-AFD94E265E95}" dt="2021-02-08T05:35:32.486" v="5968" actId="478"/>
          <ac:picMkLst>
            <pc:docMk/>
            <pc:sldMk cId="914807645" sldId="297"/>
            <ac:picMk id="8" creationId="{9F82692F-79DE-4064-99FF-350A682210C9}"/>
          </ac:picMkLst>
        </pc:picChg>
        <pc:picChg chg="add mod">
          <ac:chgData name="Evelyn" userId="be26871b-1d5a-442f-8647-e87d6be80368" providerId="ADAL" clId="{47CF2B87-D75A-457E-92CC-AFD94E265E95}" dt="2021-02-08T06:14:49.911" v="6284" actId="14100"/>
          <ac:picMkLst>
            <pc:docMk/>
            <pc:sldMk cId="914807645" sldId="297"/>
            <ac:picMk id="12" creationId="{D51FEBF1-C138-49E0-A045-F4099ED856B4}"/>
          </ac:picMkLst>
        </pc:picChg>
        <pc:picChg chg="add mod">
          <ac:chgData name="Evelyn" userId="be26871b-1d5a-442f-8647-e87d6be80368" providerId="ADAL" clId="{47CF2B87-D75A-457E-92CC-AFD94E265E95}" dt="2021-02-08T06:29:24.270" v="6352" actId="1076"/>
          <ac:picMkLst>
            <pc:docMk/>
            <pc:sldMk cId="914807645" sldId="297"/>
            <ac:picMk id="14" creationId="{332B5F33-8724-4EBD-9052-52C0B5E091E8}"/>
          </ac:picMkLst>
        </pc:picChg>
        <pc:picChg chg="add mod">
          <ac:chgData name="Evelyn" userId="be26871b-1d5a-442f-8647-e87d6be80368" providerId="ADAL" clId="{47CF2B87-D75A-457E-92CC-AFD94E265E95}" dt="2021-02-08T06:29:41.383" v="6354" actId="1076"/>
          <ac:picMkLst>
            <pc:docMk/>
            <pc:sldMk cId="914807645" sldId="297"/>
            <ac:picMk id="20" creationId="{EE7387AF-E664-4A14-8E41-3443481C78AF}"/>
          </ac:picMkLst>
        </pc:picChg>
        <pc:picChg chg="add del mod">
          <ac:chgData name="Evelyn" userId="be26871b-1d5a-442f-8647-e87d6be80368" providerId="ADAL" clId="{47CF2B87-D75A-457E-92CC-AFD94E265E95}" dt="2021-02-08T05:32:21.430" v="5842" actId="478"/>
          <ac:picMkLst>
            <pc:docMk/>
            <pc:sldMk cId="914807645" sldId="297"/>
            <ac:picMk id="21" creationId="{5941E34E-E350-4CB5-ABEE-4C044CCECCB8}"/>
          </ac:picMkLst>
        </pc:picChg>
        <pc:picChg chg="del mod">
          <ac:chgData name="Evelyn" userId="be26871b-1d5a-442f-8647-e87d6be80368" providerId="ADAL" clId="{47CF2B87-D75A-457E-92CC-AFD94E265E95}" dt="2021-02-03T07:06:39.146" v="3850" actId="478"/>
          <ac:picMkLst>
            <pc:docMk/>
            <pc:sldMk cId="914807645" sldId="297"/>
            <ac:picMk id="85" creationId="{60791D03-1E93-41C5-B998-052C52F8C663}"/>
          </ac:picMkLst>
        </pc:picChg>
        <pc:cxnChg chg="add del">
          <ac:chgData name="Evelyn" userId="be26871b-1d5a-442f-8647-e87d6be80368" providerId="ADAL" clId="{47CF2B87-D75A-457E-92CC-AFD94E265E95}" dt="2021-02-03T07:58:04.278" v="4071" actId="478"/>
          <ac:cxnSpMkLst>
            <pc:docMk/>
            <pc:sldMk cId="914807645" sldId="297"/>
            <ac:cxnSpMk id="17" creationId="{1A4DC19E-F2C5-4C20-A24F-691224758C6A}"/>
          </ac:cxnSpMkLst>
        </pc:cxnChg>
      </pc:sldChg>
      <pc:sldChg chg="addSp delSp modSp new del mod">
        <pc:chgData name="Evelyn" userId="be26871b-1d5a-442f-8647-e87d6be80368" providerId="ADAL" clId="{47CF2B87-D75A-457E-92CC-AFD94E265E95}" dt="2021-02-02T06:29:37.864" v="709" actId="47"/>
        <pc:sldMkLst>
          <pc:docMk/>
          <pc:sldMk cId="1518894880" sldId="298"/>
        </pc:sldMkLst>
        <pc:spChg chg="del">
          <ac:chgData name="Evelyn" userId="be26871b-1d5a-442f-8647-e87d6be80368" providerId="ADAL" clId="{47CF2B87-D75A-457E-92CC-AFD94E265E95}" dt="2021-02-02T06:11:14.624" v="461" actId="478"/>
          <ac:spMkLst>
            <pc:docMk/>
            <pc:sldMk cId="1518894880" sldId="298"/>
            <ac:spMk id="2" creationId="{F125B040-1FE7-4DA4-A16E-C23ADC988B63}"/>
          </ac:spMkLst>
        </pc:spChg>
        <pc:spChg chg="del">
          <ac:chgData name="Evelyn" userId="be26871b-1d5a-442f-8647-e87d6be80368" providerId="ADAL" clId="{47CF2B87-D75A-457E-92CC-AFD94E265E95}" dt="2021-02-02T06:11:15.952" v="462" actId="478"/>
          <ac:spMkLst>
            <pc:docMk/>
            <pc:sldMk cId="1518894880" sldId="298"/>
            <ac:spMk id="3" creationId="{06D18F17-F790-4D31-9AEC-97803334262F}"/>
          </ac:spMkLst>
        </pc:spChg>
        <pc:spChg chg="add del mod">
          <ac:chgData name="Evelyn" userId="be26871b-1d5a-442f-8647-e87d6be80368" providerId="ADAL" clId="{47CF2B87-D75A-457E-92CC-AFD94E265E95}" dt="2021-02-02T06:14:48.820" v="511" actId="478"/>
          <ac:spMkLst>
            <pc:docMk/>
            <pc:sldMk cId="1518894880" sldId="298"/>
            <ac:spMk id="4" creationId="{6DEF7967-EA71-466C-ADD1-FEE3243956EA}"/>
          </ac:spMkLst>
        </pc:spChg>
        <pc:spChg chg="add mod">
          <ac:chgData name="Evelyn" userId="be26871b-1d5a-442f-8647-e87d6be80368" providerId="ADAL" clId="{47CF2B87-D75A-457E-92CC-AFD94E265E95}" dt="2021-02-02T06:23:41.252" v="576"/>
          <ac:spMkLst>
            <pc:docMk/>
            <pc:sldMk cId="1518894880" sldId="298"/>
            <ac:spMk id="9" creationId="{49A1B627-FEE1-433A-B7F9-2C2B88F63D9F}"/>
          </ac:spMkLst>
        </pc:spChg>
        <pc:spChg chg="add mod">
          <ac:chgData name="Evelyn" userId="be26871b-1d5a-442f-8647-e87d6be80368" providerId="ADAL" clId="{47CF2B87-D75A-457E-92CC-AFD94E265E95}" dt="2021-02-02T06:23:41.252" v="576"/>
          <ac:spMkLst>
            <pc:docMk/>
            <pc:sldMk cId="1518894880" sldId="298"/>
            <ac:spMk id="10" creationId="{DBBD6CF0-506B-4B11-990C-1989A339AD04}"/>
          </ac:spMkLst>
        </pc:spChg>
        <pc:spChg chg="add mod">
          <ac:chgData name="Evelyn" userId="be26871b-1d5a-442f-8647-e87d6be80368" providerId="ADAL" clId="{47CF2B87-D75A-457E-92CC-AFD94E265E95}" dt="2021-02-02T06:23:41.252" v="576"/>
          <ac:spMkLst>
            <pc:docMk/>
            <pc:sldMk cId="1518894880" sldId="298"/>
            <ac:spMk id="11" creationId="{05421684-EFD3-491B-BC8B-188E3EE49A38}"/>
          </ac:spMkLst>
        </pc:spChg>
        <pc:spChg chg="add mod">
          <ac:chgData name="Evelyn" userId="be26871b-1d5a-442f-8647-e87d6be80368" providerId="ADAL" clId="{47CF2B87-D75A-457E-92CC-AFD94E265E95}" dt="2021-02-02T06:25:29.345" v="621" actId="20577"/>
          <ac:spMkLst>
            <pc:docMk/>
            <pc:sldMk cId="1518894880" sldId="298"/>
            <ac:spMk id="13" creationId="{4B4CA504-9117-48B2-9F65-0A775B1344DB}"/>
          </ac:spMkLst>
        </pc:spChg>
        <pc:picChg chg="add del mod">
          <ac:chgData name="Evelyn" userId="be26871b-1d5a-442f-8647-e87d6be80368" providerId="ADAL" clId="{47CF2B87-D75A-457E-92CC-AFD94E265E95}" dt="2021-02-02T06:23:45.717" v="578" actId="478"/>
          <ac:picMkLst>
            <pc:docMk/>
            <pc:sldMk cId="1518894880" sldId="298"/>
            <ac:picMk id="5" creationId="{5E5C9526-3099-4EF0-89B2-3A53D9F91E81}"/>
          </ac:picMkLst>
        </pc:picChg>
        <pc:picChg chg="add del mod">
          <ac:chgData name="Evelyn" userId="be26871b-1d5a-442f-8647-e87d6be80368" providerId="ADAL" clId="{47CF2B87-D75A-457E-92CC-AFD94E265E95}" dt="2021-02-02T06:15:12.264" v="517" actId="478"/>
          <ac:picMkLst>
            <pc:docMk/>
            <pc:sldMk cId="1518894880" sldId="298"/>
            <ac:picMk id="6" creationId="{AF705C59-F7CD-4043-8481-4C1233E6E19C}"/>
          </ac:picMkLst>
        </pc:picChg>
        <pc:picChg chg="add del mod">
          <ac:chgData name="Evelyn" userId="be26871b-1d5a-442f-8647-e87d6be80368" providerId="ADAL" clId="{47CF2B87-D75A-457E-92CC-AFD94E265E95}" dt="2021-02-02T06:15:14.161" v="518" actId="478"/>
          <ac:picMkLst>
            <pc:docMk/>
            <pc:sldMk cId="1518894880" sldId="298"/>
            <ac:picMk id="7" creationId="{91357484-D957-4873-B8FD-582239162EAC}"/>
          </ac:picMkLst>
        </pc:picChg>
        <pc:picChg chg="add mod">
          <ac:chgData name="Evelyn" userId="be26871b-1d5a-442f-8647-e87d6be80368" providerId="ADAL" clId="{47CF2B87-D75A-457E-92CC-AFD94E265E95}" dt="2021-02-02T06:23:41.252" v="576"/>
          <ac:picMkLst>
            <pc:docMk/>
            <pc:sldMk cId="1518894880" sldId="298"/>
            <ac:picMk id="8" creationId="{504C7BA2-91D6-4ECF-94F2-D9B805332D68}"/>
          </ac:picMkLst>
        </pc:picChg>
        <pc:picChg chg="add del mod">
          <ac:chgData name="Evelyn" userId="be26871b-1d5a-442f-8647-e87d6be80368" providerId="ADAL" clId="{47CF2B87-D75A-457E-92CC-AFD94E265E95}" dt="2021-02-02T06:23:45.013" v="577" actId="478"/>
          <ac:picMkLst>
            <pc:docMk/>
            <pc:sldMk cId="1518894880" sldId="298"/>
            <ac:picMk id="12" creationId="{0525E2FB-9075-4CF5-ABE8-9AD73D2F29C3}"/>
          </ac:picMkLst>
        </pc:picChg>
        <pc:picChg chg="add mod">
          <ac:chgData name="Evelyn" userId="be26871b-1d5a-442f-8647-e87d6be80368" providerId="ADAL" clId="{47CF2B87-D75A-457E-92CC-AFD94E265E95}" dt="2021-02-02T06:23:57.220" v="580" actId="1076"/>
          <ac:picMkLst>
            <pc:docMk/>
            <pc:sldMk cId="1518894880" sldId="298"/>
            <ac:picMk id="2050" creationId="{E3B6AE60-230E-4B1F-AE5A-FB2C3DC971CB}"/>
          </ac:picMkLst>
        </pc:picChg>
      </pc:sldChg>
      <pc:sldChg chg="addSp delSp modSp new mod">
        <pc:chgData name="Evelyn" userId="be26871b-1d5a-442f-8647-e87d6be80368" providerId="ADAL" clId="{47CF2B87-D75A-457E-92CC-AFD94E265E95}" dt="2021-02-17T08:38:14.580" v="9385"/>
        <pc:sldMkLst>
          <pc:docMk/>
          <pc:sldMk cId="2367806698" sldId="299"/>
        </pc:sldMkLst>
        <pc:spChg chg="add mod">
          <ac:chgData name="Evelyn" userId="be26871b-1d5a-442f-8647-e87d6be80368" providerId="ADAL" clId="{47CF2B87-D75A-457E-92CC-AFD94E265E95}" dt="2021-02-02T06:25:44.802" v="624"/>
          <ac:spMkLst>
            <pc:docMk/>
            <pc:sldMk cId="2367806698" sldId="299"/>
            <ac:spMk id="3" creationId="{854ED4BC-F661-4032-87BB-2852E65A455E}"/>
          </ac:spMkLst>
        </pc:spChg>
        <pc:spChg chg="add mod">
          <ac:chgData name="Evelyn" userId="be26871b-1d5a-442f-8647-e87d6be80368" providerId="ADAL" clId="{47CF2B87-D75A-457E-92CC-AFD94E265E95}" dt="2021-02-02T06:25:44.802" v="624"/>
          <ac:spMkLst>
            <pc:docMk/>
            <pc:sldMk cId="2367806698" sldId="299"/>
            <ac:spMk id="4" creationId="{E07BE197-2C74-459C-8D37-9313D80A54EC}"/>
          </ac:spMkLst>
        </pc:spChg>
        <pc:spChg chg="add mod">
          <ac:chgData name="Evelyn" userId="be26871b-1d5a-442f-8647-e87d6be80368" providerId="ADAL" clId="{47CF2B87-D75A-457E-92CC-AFD94E265E95}" dt="2021-02-17T08:38:14.580" v="9385"/>
          <ac:spMkLst>
            <pc:docMk/>
            <pc:sldMk cId="2367806698" sldId="299"/>
            <ac:spMk id="5" creationId="{78761814-C92F-4BF7-A605-40E1DA9FF14F}"/>
          </ac:spMkLst>
        </pc:spChg>
        <pc:spChg chg="add mod">
          <ac:chgData name="Evelyn" userId="be26871b-1d5a-442f-8647-e87d6be80368" providerId="ADAL" clId="{47CF2B87-D75A-457E-92CC-AFD94E265E95}" dt="2021-02-09T10:00:49.882" v="8382" actId="1076"/>
          <ac:spMkLst>
            <pc:docMk/>
            <pc:sldMk cId="2367806698" sldId="299"/>
            <ac:spMk id="6" creationId="{CAC72522-57ED-409B-850E-C94594FFCF22}"/>
          </ac:spMkLst>
        </pc:spChg>
        <pc:spChg chg="add mod">
          <ac:chgData name="Evelyn" userId="be26871b-1d5a-442f-8647-e87d6be80368" providerId="ADAL" clId="{47CF2B87-D75A-457E-92CC-AFD94E265E95}" dt="2021-02-09T09:44:12.150" v="8357" actId="13926"/>
          <ac:spMkLst>
            <pc:docMk/>
            <pc:sldMk cId="2367806698" sldId="299"/>
            <ac:spMk id="8" creationId="{312F59DD-5D62-49B0-B9D7-79A347CE474C}"/>
          </ac:spMkLst>
        </pc:spChg>
        <pc:spChg chg="add mod">
          <ac:chgData name="Evelyn" userId="be26871b-1d5a-442f-8647-e87d6be80368" providerId="ADAL" clId="{47CF2B87-D75A-457E-92CC-AFD94E265E95}" dt="2021-02-09T09:21:15.975" v="7970" actId="1076"/>
          <ac:spMkLst>
            <pc:docMk/>
            <pc:sldMk cId="2367806698" sldId="299"/>
            <ac:spMk id="27" creationId="{D7DAA4DD-913A-4369-B543-22E65D873B91}"/>
          </ac:spMkLst>
        </pc:spChg>
        <pc:spChg chg="add mod">
          <ac:chgData name="Evelyn" userId="be26871b-1d5a-442f-8647-e87d6be80368" providerId="ADAL" clId="{47CF2B87-D75A-457E-92CC-AFD94E265E95}" dt="2021-02-09T09:24:45.110" v="8044" actId="1076"/>
          <ac:spMkLst>
            <pc:docMk/>
            <pc:sldMk cId="2367806698" sldId="299"/>
            <ac:spMk id="36" creationId="{4FF337B7-50B9-4ED1-85B2-0EF65C683F21}"/>
          </ac:spMkLst>
        </pc:spChg>
        <pc:picChg chg="add mod">
          <ac:chgData name="Evelyn" userId="be26871b-1d5a-442f-8647-e87d6be80368" providerId="ADAL" clId="{47CF2B87-D75A-457E-92CC-AFD94E265E95}" dt="2021-02-02T06:25:44.802" v="624"/>
          <ac:picMkLst>
            <pc:docMk/>
            <pc:sldMk cId="2367806698" sldId="299"/>
            <ac:picMk id="2" creationId="{D18AF12E-5295-46AC-84A5-8E19B1791A50}"/>
          </ac:picMkLst>
        </pc:picChg>
        <pc:picChg chg="add mod">
          <ac:chgData name="Evelyn" userId="be26871b-1d5a-442f-8647-e87d6be80368" providerId="ADAL" clId="{47CF2B87-D75A-457E-92CC-AFD94E265E95}" dt="2021-02-02T07:36:38.774" v="1446" actId="1076"/>
          <ac:picMkLst>
            <pc:docMk/>
            <pc:sldMk cId="2367806698" sldId="299"/>
            <ac:picMk id="9" creationId="{3FCBFDC0-400E-4DA7-A9DB-67EE2C87EE2E}"/>
          </ac:picMkLst>
        </pc:picChg>
        <pc:picChg chg="add mod">
          <ac:chgData name="Evelyn" userId="be26871b-1d5a-442f-8647-e87d6be80368" providerId="ADAL" clId="{47CF2B87-D75A-457E-92CC-AFD94E265E95}" dt="2021-02-02T07:36:32.663" v="1445" actId="1076"/>
          <ac:picMkLst>
            <pc:docMk/>
            <pc:sldMk cId="2367806698" sldId="299"/>
            <ac:picMk id="10" creationId="{64D6388D-03FB-481E-94C6-C688B3DAD567}"/>
          </ac:picMkLst>
        </pc:picChg>
        <pc:picChg chg="add mod">
          <ac:chgData name="Evelyn" userId="be26871b-1d5a-442f-8647-e87d6be80368" providerId="ADAL" clId="{47CF2B87-D75A-457E-92CC-AFD94E265E95}" dt="2021-02-04T02:45:43.825" v="4407" actId="1076"/>
          <ac:picMkLst>
            <pc:docMk/>
            <pc:sldMk cId="2367806698" sldId="299"/>
            <ac:picMk id="11" creationId="{2ABA568F-115D-4F34-8CD0-7221C805FA13}"/>
          </ac:picMkLst>
        </pc:picChg>
        <pc:picChg chg="add mod">
          <ac:chgData name="Evelyn" userId="be26871b-1d5a-442f-8647-e87d6be80368" providerId="ADAL" clId="{47CF2B87-D75A-457E-92CC-AFD94E265E95}" dt="2021-02-02T07:36:53.246" v="1450" actId="1076"/>
          <ac:picMkLst>
            <pc:docMk/>
            <pc:sldMk cId="2367806698" sldId="299"/>
            <ac:picMk id="12" creationId="{376B61E3-029B-4B3E-B48F-C4BDFCB26EF9}"/>
          </ac:picMkLst>
        </pc:picChg>
        <pc:picChg chg="add del mod">
          <ac:chgData name="Evelyn" userId="be26871b-1d5a-442f-8647-e87d6be80368" providerId="ADAL" clId="{47CF2B87-D75A-457E-92CC-AFD94E265E95}" dt="2021-02-09T09:22:22.214" v="7976" actId="478"/>
          <ac:picMkLst>
            <pc:docMk/>
            <pc:sldMk cId="2367806698" sldId="299"/>
            <ac:picMk id="13" creationId="{529CE9DF-5176-43EF-A99B-E39F8BDE9548}"/>
          </ac:picMkLst>
        </pc:picChg>
        <pc:picChg chg="add mod">
          <ac:chgData name="Evelyn" userId="be26871b-1d5a-442f-8647-e87d6be80368" providerId="ADAL" clId="{47CF2B87-D75A-457E-92CC-AFD94E265E95}" dt="2021-02-09T09:45:15.308" v="8363" actId="1076"/>
          <ac:picMkLst>
            <pc:docMk/>
            <pc:sldMk cId="2367806698" sldId="299"/>
            <ac:picMk id="13" creationId="{929D415F-0ABA-4E98-BAD8-4B3728566114}"/>
          </ac:picMkLst>
        </pc:picChg>
        <pc:picChg chg="add mod">
          <ac:chgData name="Evelyn" userId="be26871b-1d5a-442f-8647-e87d6be80368" providerId="ADAL" clId="{47CF2B87-D75A-457E-92CC-AFD94E265E95}" dt="2021-02-02T07:37:03.438" v="1455" actId="1076"/>
          <ac:picMkLst>
            <pc:docMk/>
            <pc:sldMk cId="2367806698" sldId="299"/>
            <ac:picMk id="14" creationId="{C7E28104-3DA0-4BC4-A176-06DDEC898BAE}"/>
          </ac:picMkLst>
        </pc:picChg>
        <pc:picChg chg="add mod">
          <ac:chgData name="Evelyn" userId="be26871b-1d5a-442f-8647-e87d6be80368" providerId="ADAL" clId="{47CF2B87-D75A-457E-92CC-AFD94E265E95}" dt="2021-02-04T02:45:53.170" v="4412" actId="1076"/>
          <ac:picMkLst>
            <pc:docMk/>
            <pc:sldMk cId="2367806698" sldId="299"/>
            <ac:picMk id="15" creationId="{CD347D7E-F7AA-4B59-B999-79E10500A607}"/>
          </ac:picMkLst>
        </pc:picChg>
        <pc:picChg chg="add mod">
          <ac:chgData name="Evelyn" userId="be26871b-1d5a-442f-8647-e87d6be80368" providerId="ADAL" clId="{47CF2B87-D75A-457E-92CC-AFD94E265E95}" dt="2021-02-02T07:37:25.494" v="1464" actId="1076"/>
          <ac:picMkLst>
            <pc:docMk/>
            <pc:sldMk cId="2367806698" sldId="299"/>
            <ac:picMk id="16" creationId="{3A74698B-369A-4CBC-BFF0-395B571568AF}"/>
          </ac:picMkLst>
        </pc:picChg>
        <pc:picChg chg="add mod">
          <ac:chgData name="Evelyn" userId="be26871b-1d5a-442f-8647-e87d6be80368" providerId="ADAL" clId="{47CF2B87-D75A-457E-92CC-AFD94E265E95}" dt="2021-02-02T07:37:21.046" v="1462" actId="14100"/>
          <ac:picMkLst>
            <pc:docMk/>
            <pc:sldMk cId="2367806698" sldId="299"/>
            <ac:picMk id="18" creationId="{69C9233F-BFD5-460F-9CCB-B857C6C77ACB}"/>
          </ac:picMkLst>
        </pc:picChg>
        <pc:picChg chg="add del mod">
          <ac:chgData name="Evelyn" userId="be26871b-1d5a-442f-8647-e87d6be80368" providerId="ADAL" clId="{47CF2B87-D75A-457E-92CC-AFD94E265E95}" dt="2021-02-09T09:22:20.365" v="7974" actId="478"/>
          <ac:picMkLst>
            <pc:docMk/>
            <pc:sldMk cId="2367806698" sldId="299"/>
            <ac:picMk id="19" creationId="{7163DA82-A3B3-47A5-953E-CE8AE16DA1CC}"/>
          </ac:picMkLst>
        </pc:picChg>
        <pc:picChg chg="add mod">
          <ac:chgData name="Evelyn" userId="be26871b-1d5a-442f-8647-e87d6be80368" providerId="ADAL" clId="{47CF2B87-D75A-457E-92CC-AFD94E265E95}" dt="2021-02-09T09:45:22.860" v="8366" actId="1076"/>
          <ac:picMkLst>
            <pc:docMk/>
            <pc:sldMk cId="2367806698" sldId="299"/>
            <ac:picMk id="19" creationId="{9D444A82-252D-4464-AAD0-0FF8528BE31F}"/>
          </ac:picMkLst>
        </pc:picChg>
        <pc:picChg chg="add del mod">
          <ac:chgData name="Evelyn" userId="be26871b-1d5a-442f-8647-e87d6be80368" providerId="ADAL" clId="{47CF2B87-D75A-457E-92CC-AFD94E265E95}" dt="2021-02-02T07:37:49.249" v="1467" actId="478"/>
          <ac:picMkLst>
            <pc:docMk/>
            <pc:sldMk cId="2367806698" sldId="299"/>
            <ac:picMk id="20" creationId="{46FDD6AA-F7C5-4760-8EA5-5BBE8A55CE4D}"/>
          </ac:picMkLst>
        </pc:picChg>
        <pc:picChg chg="add mod">
          <ac:chgData name="Evelyn" userId="be26871b-1d5a-442f-8647-e87d6be80368" providerId="ADAL" clId="{47CF2B87-D75A-457E-92CC-AFD94E265E95}" dt="2021-02-09T09:14:54.166" v="7933" actId="1076"/>
          <ac:picMkLst>
            <pc:docMk/>
            <pc:sldMk cId="2367806698" sldId="299"/>
            <ac:picMk id="21" creationId="{84081FA7-F8BC-4048-978C-F685273E1037}"/>
          </ac:picMkLst>
        </pc:picChg>
        <pc:picChg chg="add mod">
          <ac:chgData name="Evelyn" userId="be26871b-1d5a-442f-8647-e87d6be80368" providerId="ADAL" clId="{47CF2B87-D75A-457E-92CC-AFD94E265E95}" dt="2021-02-02T07:37:59.030" v="1472" actId="1076"/>
          <ac:picMkLst>
            <pc:docMk/>
            <pc:sldMk cId="2367806698" sldId="299"/>
            <ac:picMk id="22" creationId="{ED2B625C-806E-485A-BAF9-8E0D1CF290CF}"/>
          </ac:picMkLst>
        </pc:picChg>
        <pc:picChg chg="add del mod">
          <ac:chgData name="Evelyn" userId="be26871b-1d5a-442f-8647-e87d6be80368" providerId="ADAL" clId="{47CF2B87-D75A-457E-92CC-AFD94E265E95}" dt="2021-02-09T09:13:07.698" v="7901" actId="478"/>
          <ac:picMkLst>
            <pc:docMk/>
            <pc:sldMk cId="2367806698" sldId="299"/>
            <ac:picMk id="23" creationId="{2611EA3C-1C8B-41A5-8294-1D78F89A0B44}"/>
          </ac:picMkLst>
        </pc:picChg>
        <pc:picChg chg="add mod">
          <ac:chgData name="Evelyn" userId="be26871b-1d5a-442f-8647-e87d6be80368" providerId="ADAL" clId="{47CF2B87-D75A-457E-92CC-AFD94E265E95}" dt="2021-02-02T07:38:06.413" v="1476" actId="1076"/>
          <ac:picMkLst>
            <pc:docMk/>
            <pc:sldMk cId="2367806698" sldId="299"/>
            <ac:picMk id="24" creationId="{E0EB9822-7244-477F-856B-F17DF81CC11B}"/>
          </ac:picMkLst>
        </pc:picChg>
        <pc:picChg chg="add del mod">
          <ac:chgData name="Evelyn" userId="be26871b-1d5a-442f-8647-e87d6be80368" providerId="ADAL" clId="{47CF2B87-D75A-457E-92CC-AFD94E265E95}" dt="2021-02-09T09:24:30.553" v="8032" actId="478"/>
          <ac:picMkLst>
            <pc:docMk/>
            <pc:sldMk cId="2367806698" sldId="299"/>
            <ac:picMk id="25" creationId="{20F65C20-2898-4066-A901-DB6188B0940C}"/>
          </ac:picMkLst>
        </pc:picChg>
        <pc:picChg chg="add mod">
          <ac:chgData name="Evelyn" userId="be26871b-1d5a-442f-8647-e87d6be80368" providerId="ADAL" clId="{47CF2B87-D75A-457E-92CC-AFD94E265E95}" dt="2021-02-02T07:38:19.375" v="1480" actId="1076"/>
          <ac:picMkLst>
            <pc:docMk/>
            <pc:sldMk cId="2367806698" sldId="299"/>
            <ac:picMk id="26" creationId="{CF6024B0-D479-4284-A773-99FA091C54F7}"/>
          </ac:picMkLst>
        </pc:picChg>
        <pc:picChg chg="add mod">
          <ac:chgData name="Evelyn" userId="be26871b-1d5a-442f-8647-e87d6be80368" providerId="ADAL" clId="{47CF2B87-D75A-457E-92CC-AFD94E265E95}" dt="2021-02-02T07:38:34.983" v="1484" actId="14100"/>
          <ac:picMkLst>
            <pc:docMk/>
            <pc:sldMk cId="2367806698" sldId="299"/>
            <ac:picMk id="28" creationId="{85B7C948-0D50-4695-A917-8E1316C4B62D}"/>
          </ac:picMkLst>
        </pc:picChg>
        <pc:picChg chg="add mod">
          <ac:chgData name="Evelyn" userId="be26871b-1d5a-442f-8647-e87d6be80368" providerId="ADAL" clId="{47CF2B87-D75A-457E-92CC-AFD94E265E95}" dt="2021-02-02T07:38:44.926" v="1488" actId="1076"/>
          <ac:picMkLst>
            <pc:docMk/>
            <pc:sldMk cId="2367806698" sldId="299"/>
            <ac:picMk id="30" creationId="{99B0EB4E-A5D4-4226-91A6-B54D49D5C4B6}"/>
          </ac:picMkLst>
        </pc:picChg>
        <pc:picChg chg="add del mod ord">
          <ac:chgData name="Evelyn" userId="be26871b-1d5a-442f-8647-e87d6be80368" providerId="ADAL" clId="{47CF2B87-D75A-457E-92CC-AFD94E265E95}" dt="2021-02-09T09:24:29.113" v="8030" actId="478"/>
          <ac:picMkLst>
            <pc:docMk/>
            <pc:sldMk cId="2367806698" sldId="299"/>
            <ac:picMk id="31" creationId="{018D4CB5-50B2-4739-B8F7-C543BC5A8F01}"/>
          </ac:picMkLst>
        </pc:picChg>
        <pc:picChg chg="add del mod">
          <ac:chgData name="Evelyn" userId="be26871b-1d5a-442f-8647-e87d6be80368" providerId="ADAL" clId="{47CF2B87-D75A-457E-92CC-AFD94E265E95}" dt="2021-02-09T09:24:29.635" v="8031" actId="478"/>
          <ac:picMkLst>
            <pc:docMk/>
            <pc:sldMk cId="2367806698" sldId="299"/>
            <ac:picMk id="33" creationId="{AA796157-E8A7-4FFC-B481-4366ECC5E167}"/>
          </ac:picMkLst>
        </pc:picChg>
        <pc:picChg chg="add mod">
          <ac:chgData name="Evelyn" userId="be26871b-1d5a-442f-8647-e87d6be80368" providerId="ADAL" clId="{47CF2B87-D75A-457E-92CC-AFD94E265E95}" dt="2021-02-09T09:24:25.166" v="8029" actId="14100"/>
          <ac:picMkLst>
            <pc:docMk/>
            <pc:sldMk cId="2367806698" sldId="299"/>
            <ac:picMk id="34" creationId="{D254426F-D2CD-4A61-98A9-2C55354AA1FE}"/>
          </ac:picMkLst>
        </pc:picChg>
        <pc:picChg chg="add mod">
          <ac:chgData name="Evelyn" userId="be26871b-1d5a-442f-8647-e87d6be80368" providerId="ADAL" clId="{47CF2B87-D75A-457E-92CC-AFD94E265E95}" dt="2021-02-02T06:29:45.308" v="711" actId="1076"/>
          <ac:picMkLst>
            <pc:docMk/>
            <pc:sldMk cId="2367806698" sldId="299"/>
            <ac:picMk id="4098" creationId="{B0659E8F-BEC1-4112-9BB3-C23AF53595AA}"/>
          </ac:picMkLst>
        </pc:picChg>
      </pc:sldChg>
      <pc:sldChg chg="addSp modSp new add del mod">
        <pc:chgData name="Evelyn" userId="be26871b-1d5a-442f-8647-e87d6be80368" providerId="ADAL" clId="{47CF2B87-D75A-457E-92CC-AFD94E265E95}" dt="2021-02-02T06:40:49.420" v="733" actId="2696"/>
        <pc:sldMkLst>
          <pc:docMk/>
          <pc:sldMk cId="2865187668" sldId="300"/>
        </pc:sldMkLst>
        <pc:spChg chg="add mod">
          <ac:chgData name="Evelyn" userId="be26871b-1d5a-442f-8647-e87d6be80368" providerId="ADAL" clId="{47CF2B87-D75A-457E-92CC-AFD94E265E95}" dt="2021-02-02T06:25:46.289" v="625"/>
          <ac:spMkLst>
            <pc:docMk/>
            <pc:sldMk cId="2865187668" sldId="300"/>
            <ac:spMk id="3" creationId="{ECA6933B-4B8A-4189-8B45-5D16AC09D790}"/>
          </ac:spMkLst>
        </pc:spChg>
        <pc:spChg chg="add mod">
          <ac:chgData name="Evelyn" userId="be26871b-1d5a-442f-8647-e87d6be80368" providerId="ADAL" clId="{47CF2B87-D75A-457E-92CC-AFD94E265E95}" dt="2021-02-02T06:25:46.289" v="625"/>
          <ac:spMkLst>
            <pc:docMk/>
            <pc:sldMk cId="2865187668" sldId="300"/>
            <ac:spMk id="4" creationId="{C7803F76-8DFE-43EC-9D33-DFAEAD9D0D84}"/>
          </ac:spMkLst>
        </pc:spChg>
        <pc:spChg chg="add mod">
          <ac:chgData name="Evelyn" userId="be26871b-1d5a-442f-8647-e87d6be80368" providerId="ADAL" clId="{47CF2B87-D75A-457E-92CC-AFD94E265E95}" dt="2021-02-02T06:25:46.289" v="625"/>
          <ac:spMkLst>
            <pc:docMk/>
            <pc:sldMk cId="2865187668" sldId="300"/>
            <ac:spMk id="5" creationId="{19F81AD4-B7D1-438F-BBA6-BB3B8732DEBA}"/>
          </ac:spMkLst>
        </pc:spChg>
        <pc:spChg chg="add mod">
          <ac:chgData name="Evelyn" userId="be26871b-1d5a-442f-8647-e87d6be80368" providerId="ADAL" clId="{47CF2B87-D75A-457E-92CC-AFD94E265E95}" dt="2021-02-02T06:26:03.614" v="664" actId="20577"/>
          <ac:spMkLst>
            <pc:docMk/>
            <pc:sldMk cId="2865187668" sldId="300"/>
            <ac:spMk id="6" creationId="{DBDC6C48-CE94-473A-9C13-E35E0D6587A8}"/>
          </ac:spMkLst>
        </pc:spChg>
        <pc:picChg chg="add mod">
          <ac:chgData name="Evelyn" userId="be26871b-1d5a-442f-8647-e87d6be80368" providerId="ADAL" clId="{47CF2B87-D75A-457E-92CC-AFD94E265E95}" dt="2021-02-02T06:25:46.289" v="625"/>
          <ac:picMkLst>
            <pc:docMk/>
            <pc:sldMk cId="2865187668" sldId="300"/>
            <ac:picMk id="2" creationId="{41933D14-B393-42BD-BD7A-657953734D14}"/>
          </ac:picMkLst>
        </pc:picChg>
        <pc:picChg chg="add mod">
          <ac:chgData name="Evelyn" userId="be26871b-1d5a-442f-8647-e87d6be80368" providerId="ADAL" clId="{47CF2B87-D75A-457E-92CC-AFD94E265E95}" dt="2021-02-02T06:26:31.692" v="668" actId="1076"/>
          <ac:picMkLst>
            <pc:docMk/>
            <pc:sldMk cId="2865187668" sldId="300"/>
            <ac:picMk id="3074" creationId="{2C9D9239-14BB-4B9E-9D65-997637689DC1}"/>
          </ac:picMkLst>
        </pc:picChg>
      </pc:sldChg>
      <pc:sldChg chg="addSp delSp modSp new mod">
        <pc:chgData name="Evelyn" userId="be26871b-1d5a-442f-8647-e87d6be80368" providerId="ADAL" clId="{47CF2B87-D75A-457E-92CC-AFD94E265E95}" dt="2021-02-17T08:38:20.097" v="9388"/>
        <pc:sldMkLst>
          <pc:docMk/>
          <pc:sldMk cId="3558306993" sldId="300"/>
        </pc:sldMkLst>
        <pc:spChg chg="add mod">
          <ac:chgData name="Evelyn" userId="be26871b-1d5a-442f-8647-e87d6be80368" providerId="ADAL" clId="{47CF2B87-D75A-457E-92CC-AFD94E265E95}" dt="2021-02-02T07:26:47.258" v="1224"/>
          <ac:spMkLst>
            <pc:docMk/>
            <pc:sldMk cId="3558306993" sldId="300"/>
            <ac:spMk id="5" creationId="{E14052C8-61B5-4234-9611-E6CCE3A0F15E}"/>
          </ac:spMkLst>
        </pc:spChg>
        <pc:spChg chg="add mod">
          <ac:chgData name="Evelyn" userId="be26871b-1d5a-442f-8647-e87d6be80368" providerId="ADAL" clId="{47CF2B87-D75A-457E-92CC-AFD94E265E95}" dt="2021-02-02T07:26:40.664" v="1198"/>
          <ac:spMkLst>
            <pc:docMk/>
            <pc:sldMk cId="3558306993" sldId="300"/>
            <ac:spMk id="6" creationId="{920C376D-D368-4550-B993-2A5E71B8207D}"/>
          </ac:spMkLst>
        </pc:spChg>
        <pc:spChg chg="add mod">
          <ac:chgData name="Evelyn" userId="be26871b-1d5a-442f-8647-e87d6be80368" providerId="ADAL" clId="{47CF2B87-D75A-457E-92CC-AFD94E265E95}" dt="2021-02-17T08:38:20.097" v="9388"/>
          <ac:spMkLst>
            <pc:docMk/>
            <pc:sldMk cId="3558306993" sldId="300"/>
            <ac:spMk id="7" creationId="{ECF3CEBD-346F-439B-B53A-2556D4FA577D}"/>
          </ac:spMkLst>
        </pc:spChg>
        <pc:picChg chg="add mod">
          <ac:chgData name="Evelyn" userId="be26871b-1d5a-442f-8647-e87d6be80368" providerId="ADAL" clId="{47CF2B87-D75A-457E-92CC-AFD94E265E95}" dt="2021-02-02T07:30:13.702" v="1391" actId="14100"/>
          <ac:picMkLst>
            <pc:docMk/>
            <pc:sldMk cId="3558306993" sldId="300"/>
            <ac:picMk id="3" creationId="{6C6B2CDC-5B74-4B3F-960B-8D24B0C8D224}"/>
          </ac:picMkLst>
        </pc:picChg>
        <pc:picChg chg="add mod">
          <ac:chgData name="Evelyn" userId="be26871b-1d5a-442f-8647-e87d6be80368" providerId="ADAL" clId="{47CF2B87-D75A-457E-92CC-AFD94E265E95}" dt="2021-02-02T07:26:40.664" v="1198"/>
          <ac:picMkLst>
            <pc:docMk/>
            <pc:sldMk cId="3558306993" sldId="300"/>
            <ac:picMk id="4" creationId="{AD4A1749-AAB5-4B3E-A552-6BCA62D4980D}"/>
          </ac:picMkLst>
        </pc:picChg>
        <pc:picChg chg="add mod">
          <ac:chgData name="Evelyn" userId="be26871b-1d5a-442f-8647-e87d6be80368" providerId="ADAL" clId="{47CF2B87-D75A-457E-92CC-AFD94E265E95}" dt="2021-02-17T03:06:59.476" v="8508" actId="1076"/>
          <ac:picMkLst>
            <pc:docMk/>
            <pc:sldMk cId="3558306993" sldId="300"/>
            <ac:picMk id="8" creationId="{6F94F08C-A389-4522-AE62-A926C6170D1D}"/>
          </ac:picMkLst>
        </pc:picChg>
        <pc:picChg chg="add del mod">
          <ac:chgData name="Evelyn" userId="be26871b-1d5a-442f-8647-e87d6be80368" providerId="ADAL" clId="{47CF2B87-D75A-457E-92CC-AFD94E265E95}" dt="2021-02-17T06:38:03.636" v="8635" actId="478"/>
          <ac:picMkLst>
            <pc:docMk/>
            <pc:sldMk cId="3558306993" sldId="300"/>
            <ac:picMk id="9" creationId="{7E4875BE-57BD-4226-AB1E-51B274FCD2E4}"/>
          </ac:picMkLst>
        </pc:picChg>
        <pc:picChg chg="add mod">
          <ac:chgData name="Evelyn" userId="be26871b-1d5a-442f-8647-e87d6be80368" providerId="ADAL" clId="{47CF2B87-D75A-457E-92CC-AFD94E265E95}" dt="2021-02-17T03:07:12.467" v="8512" actId="1076"/>
          <ac:picMkLst>
            <pc:docMk/>
            <pc:sldMk cId="3558306993" sldId="300"/>
            <ac:picMk id="10" creationId="{CB03E84D-7D66-4A32-9FE5-6A47BDABB98D}"/>
          </ac:picMkLst>
        </pc:picChg>
      </pc:sldChg>
      <pc:sldChg chg="addSp delSp modSp new mod">
        <pc:chgData name="Evelyn" userId="be26871b-1d5a-442f-8647-e87d6be80368" providerId="ADAL" clId="{47CF2B87-D75A-457E-92CC-AFD94E265E95}" dt="2021-02-17T08:38:36.723" v="9398"/>
        <pc:sldMkLst>
          <pc:docMk/>
          <pc:sldMk cId="2456113857" sldId="301"/>
        </pc:sldMkLst>
        <pc:spChg chg="add mod">
          <ac:chgData name="Evelyn" userId="be26871b-1d5a-442f-8647-e87d6be80368" providerId="ADAL" clId="{47CF2B87-D75A-457E-92CC-AFD94E265E95}" dt="2021-02-04T02:34:06.125" v="4206"/>
          <ac:spMkLst>
            <pc:docMk/>
            <pc:sldMk cId="2456113857" sldId="301"/>
            <ac:spMk id="4" creationId="{060C1B3E-954C-4B94-91BD-2A059CF6A111}"/>
          </ac:spMkLst>
        </pc:spChg>
        <pc:spChg chg="add mod">
          <ac:chgData name="Evelyn" userId="be26871b-1d5a-442f-8647-e87d6be80368" providerId="ADAL" clId="{47CF2B87-D75A-457E-92CC-AFD94E265E95}" dt="2021-02-04T02:34:06.125" v="4206"/>
          <ac:spMkLst>
            <pc:docMk/>
            <pc:sldMk cId="2456113857" sldId="301"/>
            <ac:spMk id="5" creationId="{D536487C-0154-433F-B33C-FBF33EFED90B}"/>
          </ac:spMkLst>
        </pc:spChg>
        <pc:spChg chg="add mod">
          <ac:chgData name="Evelyn" userId="be26871b-1d5a-442f-8647-e87d6be80368" providerId="ADAL" clId="{47CF2B87-D75A-457E-92CC-AFD94E265E95}" dt="2021-02-17T08:38:36.723" v="9398"/>
          <ac:spMkLst>
            <pc:docMk/>
            <pc:sldMk cId="2456113857" sldId="301"/>
            <ac:spMk id="6" creationId="{49C58E9A-22A4-40EB-B85B-11DF93A2CF27}"/>
          </ac:spMkLst>
        </pc:spChg>
        <pc:spChg chg="add mod">
          <ac:chgData name="Evelyn" userId="be26871b-1d5a-442f-8647-e87d6be80368" providerId="ADAL" clId="{47CF2B87-D75A-457E-92CC-AFD94E265E95}" dt="2021-02-04T02:34:06.125" v="4206"/>
          <ac:spMkLst>
            <pc:docMk/>
            <pc:sldMk cId="2456113857" sldId="301"/>
            <ac:spMk id="7" creationId="{AAD688C2-4867-423F-A9ED-B7269B5F0F86}"/>
          </ac:spMkLst>
        </pc:spChg>
        <pc:graphicFrameChg chg="add mod modGraphic">
          <ac:chgData name="Evelyn" userId="be26871b-1d5a-442f-8647-e87d6be80368" providerId="ADAL" clId="{47CF2B87-D75A-457E-92CC-AFD94E265E95}" dt="2021-02-04T02:41:40.820" v="4398"/>
          <ac:graphicFrameMkLst>
            <pc:docMk/>
            <pc:sldMk cId="2456113857" sldId="301"/>
            <ac:graphicFrameMk id="2" creationId="{92B370EC-0484-42C1-B03B-A307C470AF8B}"/>
          </ac:graphicFrameMkLst>
        </pc:graphicFrameChg>
        <pc:picChg chg="add mod">
          <ac:chgData name="Evelyn" userId="be26871b-1d5a-442f-8647-e87d6be80368" providerId="ADAL" clId="{47CF2B87-D75A-457E-92CC-AFD94E265E95}" dt="2021-02-04T02:34:06.125" v="4206"/>
          <ac:picMkLst>
            <pc:docMk/>
            <pc:sldMk cId="2456113857" sldId="301"/>
            <ac:picMk id="3" creationId="{0255DC2E-4631-4602-A454-9406E1E896D8}"/>
          </ac:picMkLst>
        </pc:picChg>
        <pc:picChg chg="add mod">
          <ac:chgData name="Evelyn" userId="be26871b-1d5a-442f-8647-e87d6be80368" providerId="ADAL" clId="{47CF2B87-D75A-457E-92CC-AFD94E265E95}" dt="2021-02-04T02:35:53.851" v="4214" actId="1076"/>
          <ac:picMkLst>
            <pc:docMk/>
            <pc:sldMk cId="2456113857" sldId="301"/>
            <ac:picMk id="9" creationId="{6C1B548B-823E-4D12-9789-74AF0BF2A5A6}"/>
          </ac:picMkLst>
        </pc:picChg>
        <pc:picChg chg="add mod">
          <ac:chgData name="Evelyn" userId="be26871b-1d5a-442f-8647-e87d6be80368" providerId="ADAL" clId="{47CF2B87-D75A-457E-92CC-AFD94E265E95}" dt="2021-02-17T06:35:08.754" v="8609" actId="14100"/>
          <ac:picMkLst>
            <pc:docMk/>
            <pc:sldMk cId="2456113857" sldId="301"/>
            <ac:picMk id="10" creationId="{F7B8A079-550E-4714-B685-148E108C0DF1}"/>
          </ac:picMkLst>
        </pc:picChg>
        <pc:picChg chg="add mod">
          <ac:chgData name="Evelyn" userId="be26871b-1d5a-442f-8647-e87d6be80368" providerId="ADAL" clId="{47CF2B87-D75A-457E-92CC-AFD94E265E95}" dt="2021-02-04T02:36:18.226" v="4221" actId="1076"/>
          <ac:picMkLst>
            <pc:docMk/>
            <pc:sldMk cId="2456113857" sldId="301"/>
            <ac:picMk id="11" creationId="{F725E23A-832F-4E71-A944-E48741BC097C}"/>
          </ac:picMkLst>
        </pc:picChg>
        <pc:picChg chg="add del mod">
          <ac:chgData name="Evelyn" userId="be26871b-1d5a-442f-8647-e87d6be80368" providerId="ADAL" clId="{47CF2B87-D75A-457E-92CC-AFD94E265E95}" dt="2021-02-17T06:35:04.134" v="8607" actId="478"/>
          <ac:picMkLst>
            <pc:docMk/>
            <pc:sldMk cId="2456113857" sldId="301"/>
            <ac:picMk id="13" creationId="{82733152-2427-4A5C-904F-462C4296F7D9}"/>
          </ac:picMkLst>
        </pc:picChg>
        <pc:picChg chg="add mod">
          <ac:chgData name="Evelyn" userId="be26871b-1d5a-442f-8647-e87d6be80368" providerId="ADAL" clId="{47CF2B87-D75A-457E-92CC-AFD94E265E95}" dt="2021-02-04T02:36:45.289" v="4228" actId="14100"/>
          <ac:picMkLst>
            <pc:docMk/>
            <pc:sldMk cId="2456113857" sldId="301"/>
            <ac:picMk id="15" creationId="{79BAEF51-7540-4B76-84C6-578029791E57}"/>
          </ac:picMkLst>
        </pc:picChg>
      </pc:sldChg>
      <pc:sldChg chg="addSp delSp modSp new mod ord">
        <pc:chgData name="Evelyn" userId="be26871b-1d5a-442f-8647-e87d6be80368" providerId="ADAL" clId="{47CF2B87-D75A-457E-92CC-AFD94E265E95}" dt="2021-02-18T02:58:32.482" v="9449" actId="1076"/>
        <pc:sldMkLst>
          <pc:docMk/>
          <pc:sldMk cId="2093942827" sldId="302"/>
        </pc:sldMkLst>
        <pc:spChg chg="add mod">
          <ac:chgData name="Evelyn" userId="be26871b-1d5a-442f-8647-e87d6be80368" providerId="ADAL" clId="{47CF2B87-D75A-457E-92CC-AFD94E265E95}" dt="2021-02-17T08:28:12.974" v="9335" actId="208"/>
          <ac:spMkLst>
            <pc:docMk/>
            <pc:sldMk cId="2093942827" sldId="302"/>
            <ac:spMk id="2" creationId="{8511B777-E351-4111-85A9-3B53D0DC42AB}"/>
          </ac:spMkLst>
        </pc:spChg>
        <pc:spChg chg="del">
          <ac:chgData name="Evelyn" userId="be26871b-1d5a-442f-8647-e87d6be80368" providerId="ADAL" clId="{47CF2B87-D75A-457E-92CC-AFD94E265E95}" dt="2021-02-04T09:57:23.883" v="5168" actId="478"/>
          <ac:spMkLst>
            <pc:docMk/>
            <pc:sldMk cId="2093942827" sldId="302"/>
            <ac:spMk id="2" creationId="{EC7B742E-5BA3-455C-AF5C-9427ED67293F}"/>
          </ac:spMkLst>
        </pc:spChg>
        <pc:spChg chg="del">
          <ac:chgData name="Evelyn" userId="be26871b-1d5a-442f-8647-e87d6be80368" providerId="ADAL" clId="{47CF2B87-D75A-457E-92CC-AFD94E265E95}" dt="2021-02-04T09:57:24.929" v="5169" actId="478"/>
          <ac:spMkLst>
            <pc:docMk/>
            <pc:sldMk cId="2093942827" sldId="302"/>
            <ac:spMk id="3" creationId="{879E3DE2-B85A-44A8-BA4A-30026113A21A}"/>
          </ac:spMkLst>
        </pc:spChg>
        <pc:spChg chg="add mod">
          <ac:chgData name="Evelyn" userId="be26871b-1d5a-442f-8647-e87d6be80368" providerId="ADAL" clId="{47CF2B87-D75A-457E-92CC-AFD94E265E95}" dt="2021-02-17T08:36:26.951" v="9347" actId="2711"/>
          <ac:spMkLst>
            <pc:docMk/>
            <pc:sldMk cId="2093942827" sldId="302"/>
            <ac:spMk id="7" creationId="{3A949F84-91E3-4119-8369-D3BD32905DCF}"/>
          </ac:spMkLst>
        </pc:spChg>
        <pc:spChg chg="add del mod">
          <ac:chgData name="Evelyn" userId="be26871b-1d5a-442f-8647-e87d6be80368" providerId="ADAL" clId="{47CF2B87-D75A-457E-92CC-AFD94E265E95}" dt="2021-02-08T05:28:31.621" v="5660" actId="478"/>
          <ac:spMkLst>
            <pc:docMk/>
            <pc:sldMk cId="2093942827" sldId="302"/>
            <ac:spMk id="8" creationId="{1F447021-9E2F-477E-90A8-4E904BBB24FE}"/>
          </ac:spMkLst>
        </pc:spChg>
        <pc:spChg chg="add del mod">
          <ac:chgData name="Evelyn" userId="be26871b-1d5a-442f-8647-e87d6be80368" providerId="ADAL" clId="{47CF2B87-D75A-457E-92CC-AFD94E265E95}" dt="2021-02-08T05:28:28.197" v="5654" actId="478"/>
          <ac:spMkLst>
            <pc:docMk/>
            <pc:sldMk cId="2093942827" sldId="302"/>
            <ac:spMk id="12" creationId="{217C214C-C443-489D-8720-31CCF3D9A487}"/>
          </ac:spMkLst>
        </pc:spChg>
        <pc:spChg chg="add mod">
          <ac:chgData name="Evelyn" userId="be26871b-1d5a-442f-8647-e87d6be80368" providerId="ADAL" clId="{47CF2B87-D75A-457E-92CC-AFD94E265E95}" dt="2021-02-17T08:27:14.073" v="9326"/>
          <ac:spMkLst>
            <pc:docMk/>
            <pc:sldMk cId="2093942827" sldId="302"/>
            <ac:spMk id="13" creationId="{1E199F6A-3280-4B15-9B19-296A4029A2B3}"/>
          </ac:spMkLst>
        </pc:spChg>
        <pc:spChg chg="add del mod">
          <ac:chgData name="Evelyn" userId="be26871b-1d5a-442f-8647-e87d6be80368" providerId="ADAL" clId="{47CF2B87-D75A-457E-92CC-AFD94E265E95}" dt="2021-02-08T05:28:26.853" v="5652" actId="478"/>
          <ac:spMkLst>
            <pc:docMk/>
            <pc:sldMk cId="2093942827" sldId="302"/>
            <ac:spMk id="15" creationId="{224FB2F4-31DF-45A5-94F5-7057EB569FF3}"/>
          </ac:spMkLst>
        </pc:spChg>
        <pc:spChg chg="add mod ord">
          <ac:chgData name="Evelyn" userId="be26871b-1d5a-442f-8647-e87d6be80368" providerId="ADAL" clId="{47CF2B87-D75A-457E-92CC-AFD94E265E95}" dt="2021-02-09T07:10:53.953" v="7408" actId="1076"/>
          <ac:spMkLst>
            <pc:docMk/>
            <pc:sldMk cId="2093942827" sldId="302"/>
            <ac:spMk id="24" creationId="{B8372777-66BE-490C-AC14-78084EDED4B9}"/>
          </ac:spMkLst>
        </pc:spChg>
        <pc:spChg chg="add mod">
          <ac:chgData name="Evelyn" userId="be26871b-1d5a-442f-8647-e87d6be80368" providerId="ADAL" clId="{47CF2B87-D75A-457E-92CC-AFD94E265E95}" dt="2021-02-17T09:28:06.394" v="9441" actId="1076"/>
          <ac:spMkLst>
            <pc:docMk/>
            <pc:sldMk cId="2093942827" sldId="302"/>
            <ac:spMk id="28" creationId="{EA231BD3-5F95-4460-9AED-ED0F931C6DEE}"/>
          </ac:spMkLst>
        </pc:spChg>
        <pc:spChg chg="add mod">
          <ac:chgData name="Evelyn" userId="be26871b-1d5a-442f-8647-e87d6be80368" providerId="ADAL" clId="{47CF2B87-D75A-457E-92CC-AFD94E265E95}" dt="2021-02-17T08:38:53.461" v="9410"/>
          <ac:spMkLst>
            <pc:docMk/>
            <pc:sldMk cId="2093942827" sldId="302"/>
            <ac:spMk id="30" creationId="{A337FBB5-4D8B-4CA8-99E9-8941D2F6C1E1}"/>
          </ac:spMkLst>
        </pc:spChg>
        <pc:spChg chg="add mod ord">
          <ac:chgData name="Evelyn" userId="be26871b-1d5a-442f-8647-e87d6be80368" providerId="ADAL" clId="{47CF2B87-D75A-457E-92CC-AFD94E265E95}" dt="2021-02-09T07:11:16.531" v="7414" actId="1076"/>
          <ac:spMkLst>
            <pc:docMk/>
            <pc:sldMk cId="2093942827" sldId="302"/>
            <ac:spMk id="32" creationId="{E871C338-1F8B-461E-A524-6A32FE2102EB}"/>
          </ac:spMkLst>
        </pc:spChg>
        <pc:spChg chg="add del mod">
          <ac:chgData name="Evelyn" userId="be26871b-1d5a-442f-8647-e87d6be80368" providerId="ADAL" clId="{47CF2B87-D75A-457E-92CC-AFD94E265E95}" dt="2021-02-08T05:28:22.732" v="5646" actId="478"/>
          <ac:spMkLst>
            <pc:docMk/>
            <pc:sldMk cId="2093942827" sldId="302"/>
            <ac:spMk id="40" creationId="{816FD938-D557-4159-88EC-D2A14B00C840}"/>
          </ac:spMkLst>
        </pc:spChg>
        <pc:spChg chg="add mod">
          <ac:chgData name="Evelyn" userId="be26871b-1d5a-442f-8647-e87d6be80368" providerId="ADAL" clId="{47CF2B87-D75A-457E-92CC-AFD94E265E95}" dt="2021-02-09T07:12:34.666" v="7415" actId="1076"/>
          <ac:spMkLst>
            <pc:docMk/>
            <pc:sldMk cId="2093942827" sldId="302"/>
            <ac:spMk id="42" creationId="{746B9C2D-12B5-4176-A300-1DD3655DB68D}"/>
          </ac:spMkLst>
        </pc:spChg>
        <pc:spChg chg="add mod">
          <ac:chgData name="Evelyn" userId="be26871b-1d5a-442f-8647-e87d6be80368" providerId="ADAL" clId="{47CF2B87-D75A-457E-92CC-AFD94E265E95}" dt="2021-02-17T09:27:56.795" v="9437" actId="1076"/>
          <ac:spMkLst>
            <pc:docMk/>
            <pc:sldMk cId="2093942827" sldId="302"/>
            <ac:spMk id="51" creationId="{1D7E2D4D-CE05-4E34-BD06-A95D2831462D}"/>
          </ac:spMkLst>
        </pc:spChg>
        <pc:spChg chg="add mod">
          <ac:chgData name="Evelyn" userId="be26871b-1d5a-442f-8647-e87d6be80368" providerId="ADAL" clId="{47CF2B87-D75A-457E-92CC-AFD94E265E95}" dt="2021-02-18T02:58:32.482" v="9449" actId="1076"/>
          <ac:spMkLst>
            <pc:docMk/>
            <pc:sldMk cId="2093942827" sldId="302"/>
            <ac:spMk id="54" creationId="{1775156B-BAF7-42B4-86D1-D67C386845E3}"/>
          </ac:spMkLst>
        </pc:spChg>
        <pc:spChg chg="add mod">
          <ac:chgData name="Evelyn" userId="be26871b-1d5a-442f-8647-e87d6be80368" providerId="ADAL" clId="{47CF2B87-D75A-457E-92CC-AFD94E265E95}" dt="2021-02-09T07:12:58.441" v="7419" actId="1582"/>
          <ac:spMkLst>
            <pc:docMk/>
            <pc:sldMk cId="2093942827" sldId="302"/>
            <ac:spMk id="55" creationId="{64DB9378-2958-4D61-B5A4-1092F6804B86}"/>
          </ac:spMkLst>
        </pc:spChg>
        <pc:spChg chg="add mod">
          <ac:chgData name="Evelyn" userId="be26871b-1d5a-442f-8647-e87d6be80368" providerId="ADAL" clId="{47CF2B87-D75A-457E-92CC-AFD94E265E95}" dt="2021-02-17T09:28:25.698" v="9446" actId="1076"/>
          <ac:spMkLst>
            <pc:docMk/>
            <pc:sldMk cId="2093942827" sldId="302"/>
            <ac:spMk id="59" creationId="{81E29B08-A328-456B-876D-7633B0DC4C5D}"/>
          </ac:spMkLst>
        </pc:spChg>
        <pc:picChg chg="add mod">
          <ac:chgData name="Evelyn" userId="be26871b-1d5a-442f-8647-e87d6be80368" providerId="ADAL" clId="{47CF2B87-D75A-457E-92CC-AFD94E265E95}" dt="2021-02-09T07:10:02.562" v="7395" actId="1076"/>
          <ac:picMkLst>
            <pc:docMk/>
            <pc:sldMk cId="2093942827" sldId="302"/>
            <ac:picMk id="3" creationId="{C2B5D2F3-8D1D-47CB-98B4-26F92996465C}"/>
          </ac:picMkLst>
        </pc:picChg>
        <pc:picChg chg="add del mod">
          <ac:chgData name="Evelyn" userId="be26871b-1d5a-442f-8647-e87d6be80368" providerId="ADAL" clId="{47CF2B87-D75A-457E-92CC-AFD94E265E95}" dt="2021-02-08T05:31:50.266" v="5813" actId="478"/>
          <ac:picMkLst>
            <pc:docMk/>
            <pc:sldMk cId="2093942827" sldId="302"/>
            <ac:picMk id="5" creationId="{5E1CFB6B-6791-426E-9586-B857A82F1BD9}"/>
          </ac:picMkLst>
        </pc:picChg>
        <pc:picChg chg="add del mod">
          <ac:chgData name="Evelyn" userId="be26871b-1d5a-442f-8647-e87d6be80368" providerId="ADAL" clId="{47CF2B87-D75A-457E-92CC-AFD94E265E95}" dt="2021-02-04T10:05:50.612" v="5191" actId="478"/>
          <ac:picMkLst>
            <pc:docMk/>
            <pc:sldMk cId="2093942827" sldId="302"/>
            <ac:picMk id="5" creationId="{BFE1AC15-2D3A-4FDD-8EE4-1AE848BD5E46}"/>
          </ac:picMkLst>
        </pc:picChg>
        <pc:picChg chg="add mod">
          <ac:chgData name="Evelyn" userId="be26871b-1d5a-442f-8647-e87d6be80368" providerId="ADAL" clId="{47CF2B87-D75A-457E-92CC-AFD94E265E95}" dt="2021-02-04T10:05:59.063" v="5192"/>
          <ac:picMkLst>
            <pc:docMk/>
            <pc:sldMk cId="2093942827" sldId="302"/>
            <ac:picMk id="6" creationId="{85E7244C-2551-456D-BAA5-B17AEF37981B}"/>
          </ac:picMkLst>
        </pc:picChg>
        <pc:picChg chg="add del mod">
          <ac:chgData name="Evelyn" userId="be26871b-1d5a-442f-8647-e87d6be80368" providerId="ADAL" clId="{47CF2B87-D75A-457E-92CC-AFD94E265E95}" dt="2021-02-08T05:28:30.206" v="5658" actId="478"/>
          <ac:picMkLst>
            <pc:docMk/>
            <pc:sldMk cId="2093942827" sldId="302"/>
            <ac:picMk id="9" creationId="{F9435D93-27E5-48BE-8E2D-E08D3CDEF087}"/>
          </ac:picMkLst>
        </pc:picChg>
        <pc:picChg chg="add del mod">
          <ac:chgData name="Evelyn" userId="be26871b-1d5a-442f-8647-e87d6be80368" providerId="ADAL" clId="{47CF2B87-D75A-457E-92CC-AFD94E265E95}" dt="2021-02-08T05:28:29.851" v="5657" actId="478"/>
          <ac:picMkLst>
            <pc:docMk/>
            <pc:sldMk cId="2093942827" sldId="302"/>
            <ac:picMk id="10" creationId="{72EDA534-5094-4F97-B575-9BF97A5B1A5D}"/>
          </ac:picMkLst>
        </pc:picChg>
        <pc:picChg chg="add del mod">
          <ac:chgData name="Evelyn" userId="be26871b-1d5a-442f-8647-e87d6be80368" providerId="ADAL" clId="{47CF2B87-D75A-457E-92CC-AFD94E265E95}" dt="2021-02-08T05:28:29.245" v="5656" actId="478"/>
          <ac:picMkLst>
            <pc:docMk/>
            <pc:sldMk cId="2093942827" sldId="302"/>
            <ac:picMk id="11" creationId="{D7B507BD-69EB-42AC-81B3-7C524D9ED073}"/>
          </ac:picMkLst>
        </pc:picChg>
        <pc:picChg chg="add del mod">
          <ac:chgData name="Evelyn" userId="be26871b-1d5a-442f-8647-e87d6be80368" providerId="ADAL" clId="{47CF2B87-D75A-457E-92CC-AFD94E265E95}" dt="2021-02-08T05:28:24.704" v="5649" actId="478"/>
          <ac:picMkLst>
            <pc:docMk/>
            <pc:sldMk cId="2093942827" sldId="302"/>
            <ac:picMk id="14" creationId="{E024F8CD-364C-4E15-A7F7-825C6D1563B8}"/>
          </ac:picMkLst>
        </pc:picChg>
        <pc:picChg chg="add mod">
          <ac:chgData name="Evelyn" userId="be26871b-1d5a-442f-8647-e87d6be80368" providerId="ADAL" clId="{47CF2B87-D75A-457E-92CC-AFD94E265E95}" dt="2021-02-09T07:10:02.562" v="7395" actId="1076"/>
          <ac:picMkLst>
            <pc:docMk/>
            <pc:sldMk cId="2093942827" sldId="302"/>
            <ac:picMk id="17" creationId="{1034A351-4496-4511-93F8-31870D28837D}"/>
          </ac:picMkLst>
        </pc:picChg>
        <pc:picChg chg="add del mod">
          <ac:chgData name="Evelyn" userId="be26871b-1d5a-442f-8647-e87d6be80368" providerId="ADAL" clId="{47CF2B87-D75A-457E-92CC-AFD94E265E95}" dt="2021-02-04T10:20:27.005" v="5348" actId="478"/>
          <ac:picMkLst>
            <pc:docMk/>
            <pc:sldMk cId="2093942827" sldId="302"/>
            <ac:picMk id="17" creationId="{EE49EFF7-4CC3-483C-8EBA-B9262D380AE4}"/>
          </ac:picMkLst>
        </pc:picChg>
        <pc:picChg chg="add del mod">
          <ac:chgData name="Evelyn" userId="be26871b-1d5a-442f-8647-e87d6be80368" providerId="ADAL" clId="{47CF2B87-D75A-457E-92CC-AFD94E265E95}" dt="2021-02-08T05:28:28.819" v="5655" actId="478"/>
          <ac:picMkLst>
            <pc:docMk/>
            <pc:sldMk cId="2093942827" sldId="302"/>
            <ac:picMk id="19" creationId="{D5641FE4-9DBB-431D-9E67-D727001DA419}"/>
          </ac:picMkLst>
        </pc:picChg>
        <pc:picChg chg="add mod">
          <ac:chgData name="Evelyn" userId="be26871b-1d5a-442f-8647-e87d6be80368" providerId="ADAL" clId="{47CF2B87-D75A-457E-92CC-AFD94E265E95}" dt="2021-02-09T07:10:58.505" v="7409" actId="14100"/>
          <ac:picMkLst>
            <pc:docMk/>
            <pc:sldMk cId="2093942827" sldId="302"/>
            <ac:picMk id="20" creationId="{E4004CB2-7A07-47EB-9AC3-FB2CF93704F6}"/>
          </ac:picMkLst>
        </pc:picChg>
        <pc:picChg chg="add del mod">
          <ac:chgData name="Evelyn" userId="be26871b-1d5a-442f-8647-e87d6be80368" providerId="ADAL" clId="{47CF2B87-D75A-457E-92CC-AFD94E265E95}" dt="2021-02-08T05:28:27.597" v="5653" actId="478"/>
          <ac:picMkLst>
            <pc:docMk/>
            <pc:sldMk cId="2093942827" sldId="302"/>
            <ac:picMk id="21" creationId="{20324098-F059-4F10-8A5E-2B48036F77CE}"/>
          </ac:picMkLst>
        </pc:picChg>
        <pc:picChg chg="add del mod">
          <ac:chgData name="Evelyn" userId="be26871b-1d5a-442f-8647-e87d6be80368" providerId="ADAL" clId="{47CF2B87-D75A-457E-92CC-AFD94E265E95}" dt="2021-02-08T05:28:23.796" v="5648" actId="478"/>
          <ac:picMkLst>
            <pc:docMk/>
            <pc:sldMk cId="2093942827" sldId="302"/>
            <ac:picMk id="23" creationId="{90EF858B-BD39-4F70-97A7-CC6209DC3709}"/>
          </ac:picMkLst>
        </pc:picChg>
        <pc:picChg chg="add del">
          <ac:chgData name="Evelyn" userId="be26871b-1d5a-442f-8647-e87d6be80368" providerId="ADAL" clId="{47CF2B87-D75A-457E-92CC-AFD94E265E95}" dt="2021-02-04T10:17:13.093" v="5310" actId="478"/>
          <ac:picMkLst>
            <pc:docMk/>
            <pc:sldMk cId="2093942827" sldId="302"/>
            <ac:picMk id="25" creationId="{048978CE-566D-48E3-92D2-091E1E4BB2C8}"/>
          </ac:picMkLst>
        </pc:picChg>
        <pc:picChg chg="add mod">
          <ac:chgData name="Evelyn" userId="be26871b-1d5a-442f-8647-e87d6be80368" providerId="ADAL" clId="{47CF2B87-D75A-457E-92CC-AFD94E265E95}" dt="2021-02-09T07:10:46.714" v="7405" actId="1076"/>
          <ac:picMkLst>
            <pc:docMk/>
            <pc:sldMk cId="2093942827" sldId="302"/>
            <ac:picMk id="25" creationId="{D0F52851-0CFF-43F6-BDC6-CF4FC839B4A1}"/>
          </ac:picMkLst>
        </pc:picChg>
        <pc:picChg chg="add del mod">
          <ac:chgData name="Evelyn" userId="be26871b-1d5a-442f-8647-e87d6be80368" providerId="ADAL" clId="{47CF2B87-D75A-457E-92CC-AFD94E265E95}" dt="2021-02-08T05:28:26.124" v="5651" actId="478"/>
          <ac:picMkLst>
            <pc:docMk/>
            <pc:sldMk cId="2093942827" sldId="302"/>
            <ac:picMk id="27" creationId="{78D3205F-691E-415E-8672-38D27716BAEE}"/>
          </ac:picMkLst>
        </pc:picChg>
        <pc:picChg chg="add mod">
          <ac:chgData name="Evelyn" userId="be26871b-1d5a-442f-8647-e87d6be80368" providerId="ADAL" clId="{47CF2B87-D75A-457E-92CC-AFD94E265E95}" dt="2021-02-09T07:10:46.714" v="7405" actId="1076"/>
          <ac:picMkLst>
            <pc:docMk/>
            <pc:sldMk cId="2093942827" sldId="302"/>
            <ac:picMk id="29" creationId="{158276EA-C74C-4132-8A62-ED037140B1F3}"/>
          </ac:picMkLst>
        </pc:picChg>
        <pc:picChg chg="add del mod">
          <ac:chgData name="Evelyn" userId="be26871b-1d5a-442f-8647-e87d6be80368" providerId="ADAL" clId="{47CF2B87-D75A-457E-92CC-AFD94E265E95}" dt="2021-02-04T10:20:27.539" v="5349" actId="478"/>
          <ac:picMkLst>
            <pc:docMk/>
            <pc:sldMk cId="2093942827" sldId="302"/>
            <ac:picMk id="29" creationId="{515ACA2E-37BA-4B07-82C1-C559F0982E1B}"/>
          </ac:picMkLst>
        </pc:picChg>
        <pc:picChg chg="add del mod">
          <ac:chgData name="Evelyn" userId="be26871b-1d5a-442f-8647-e87d6be80368" providerId="ADAL" clId="{47CF2B87-D75A-457E-92CC-AFD94E265E95}" dt="2021-02-09T05:32:04.698" v="6652" actId="478"/>
          <ac:picMkLst>
            <pc:docMk/>
            <pc:sldMk cId="2093942827" sldId="302"/>
            <ac:picMk id="31" creationId="{28C3D888-42A8-4F94-A452-8A45DCDB52EF}"/>
          </ac:picMkLst>
        </pc:picChg>
        <pc:picChg chg="add del mod">
          <ac:chgData name="Evelyn" userId="be26871b-1d5a-442f-8647-e87d6be80368" providerId="ADAL" clId="{47CF2B87-D75A-457E-92CC-AFD94E265E95}" dt="2021-02-04T10:20:27.874" v="5350" actId="478"/>
          <ac:picMkLst>
            <pc:docMk/>
            <pc:sldMk cId="2093942827" sldId="302"/>
            <ac:picMk id="31" creationId="{EC4BF156-9938-4725-A0F4-64CF627BA6BA}"/>
          </ac:picMkLst>
        </pc:picChg>
        <pc:picChg chg="add del mod">
          <ac:chgData name="Evelyn" userId="be26871b-1d5a-442f-8647-e87d6be80368" providerId="ADAL" clId="{47CF2B87-D75A-457E-92CC-AFD94E265E95}" dt="2021-02-04T10:20:28.514" v="5351" actId="478"/>
          <ac:picMkLst>
            <pc:docMk/>
            <pc:sldMk cId="2093942827" sldId="302"/>
            <ac:picMk id="33" creationId="{6E149F33-3F82-4570-8C2E-28DEFBC17FB6}"/>
          </ac:picMkLst>
        </pc:picChg>
        <pc:picChg chg="add del mod">
          <ac:chgData name="Evelyn" userId="be26871b-1d5a-442f-8647-e87d6be80368" providerId="ADAL" clId="{47CF2B87-D75A-457E-92CC-AFD94E265E95}" dt="2021-02-09T05:32:03.669" v="6651" actId="478"/>
          <ac:picMkLst>
            <pc:docMk/>
            <pc:sldMk cId="2093942827" sldId="302"/>
            <ac:picMk id="33" creationId="{77F647FC-1995-4DBB-A3CC-FC8C2CDB1BF3}"/>
          </ac:picMkLst>
        </pc:picChg>
        <pc:picChg chg="add mod">
          <ac:chgData name="Evelyn" userId="be26871b-1d5a-442f-8647-e87d6be80368" providerId="ADAL" clId="{47CF2B87-D75A-457E-92CC-AFD94E265E95}" dt="2021-02-09T07:10:02.562" v="7395" actId="1076"/>
          <ac:picMkLst>
            <pc:docMk/>
            <pc:sldMk cId="2093942827" sldId="302"/>
            <ac:picMk id="34" creationId="{747F4F40-712F-4A25-80AA-5CF37E589CE0}"/>
          </ac:picMkLst>
        </pc:picChg>
        <pc:picChg chg="add del mod">
          <ac:chgData name="Evelyn" userId="be26871b-1d5a-442f-8647-e87d6be80368" providerId="ADAL" clId="{47CF2B87-D75A-457E-92CC-AFD94E265E95}" dt="2021-02-04T10:20:29.099" v="5352" actId="478"/>
          <ac:picMkLst>
            <pc:docMk/>
            <pc:sldMk cId="2093942827" sldId="302"/>
            <ac:picMk id="35" creationId="{008EED2C-DF23-4881-A37F-E41ABB39559D}"/>
          </ac:picMkLst>
        </pc:picChg>
        <pc:picChg chg="add mod">
          <ac:chgData name="Evelyn" userId="be26871b-1d5a-442f-8647-e87d6be80368" providerId="ADAL" clId="{47CF2B87-D75A-457E-92CC-AFD94E265E95}" dt="2021-02-09T07:10:02.562" v="7395" actId="1076"/>
          <ac:picMkLst>
            <pc:docMk/>
            <pc:sldMk cId="2093942827" sldId="302"/>
            <ac:picMk id="35" creationId="{FB8A2DEB-53B8-4ABC-BD66-A48E29B8BDD8}"/>
          </ac:picMkLst>
        </pc:picChg>
        <pc:picChg chg="add del mod">
          <ac:chgData name="Evelyn" userId="be26871b-1d5a-442f-8647-e87d6be80368" providerId="ADAL" clId="{47CF2B87-D75A-457E-92CC-AFD94E265E95}" dt="2021-02-04T10:20:29.617" v="5353" actId="478"/>
          <ac:picMkLst>
            <pc:docMk/>
            <pc:sldMk cId="2093942827" sldId="302"/>
            <ac:picMk id="37" creationId="{6DC9E253-9221-4BD3-89B3-92BE24765B65}"/>
          </ac:picMkLst>
        </pc:picChg>
        <pc:picChg chg="add del mod">
          <ac:chgData name="Evelyn" userId="be26871b-1d5a-442f-8647-e87d6be80368" providerId="ADAL" clId="{47CF2B87-D75A-457E-92CC-AFD94E265E95}" dt="2021-02-09T05:32:06.266" v="6653" actId="478"/>
          <ac:picMkLst>
            <pc:docMk/>
            <pc:sldMk cId="2093942827" sldId="302"/>
            <ac:picMk id="37" creationId="{827F644B-F62E-489E-ACD1-F2FD75954078}"/>
          </ac:picMkLst>
        </pc:picChg>
        <pc:picChg chg="add del mod">
          <ac:chgData name="Evelyn" userId="be26871b-1d5a-442f-8647-e87d6be80368" providerId="ADAL" clId="{47CF2B87-D75A-457E-92CC-AFD94E265E95}" dt="2021-02-08T05:28:23.190" v="5647" actId="478"/>
          <ac:picMkLst>
            <pc:docMk/>
            <pc:sldMk cId="2093942827" sldId="302"/>
            <ac:picMk id="39" creationId="{3AAD8E18-86A8-4DCB-AE5F-E1AA936F4E3B}"/>
          </ac:picMkLst>
        </pc:picChg>
        <pc:picChg chg="add del mod">
          <ac:chgData name="Evelyn" userId="be26871b-1d5a-442f-8647-e87d6be80368" providerId="ADAL" clId="{47CF2B87-D75A-457E-92CC-AFD94E265E95}" dt="2021-02-09T06:52:06.019" v="7315" actId="478"/>
          <ac:picMkLst>
            <pc:docMk/>
            <pc:sldMk cId="2093942827" sldId="302"/>
            <ac:picMk id="41" creationId="{BA20B827-0707-4DD5-B633-DD4588FC693B}"/>
          </ac:picMkLst>
        </pc:picChg>
        <pc:picChg chg="add mod ord">
          <ac:chgData name="Evelyn" userId="be26871b-1d5a-442f-8647-e87d6be80368" providerId="ADAL" clId="{47CF2B87-D75A-457E-92CC-AFD94E265E95}" dt="2021-02-09T07:10:32.625" v="7402" actId="1076"/>
          <ac:picMkLst>
            <pc:docMk/>
            <pc:sldMk cId="2093942827" sldId="302"/>
            <ac:picMk id="44" creationId="{56A362D3-5894-4A7F-ACBE-1DEC93BDA38B}"/>
          </ac:picMkLst>
        </pc:picChg>
        <pc:picChg chg="add mod">
          <ac:chgData name="Evelyn" userId="be26871b-1d5a-442f-8647-e87d6be80368" providerId="ADAL" clId="{47CF2B87-D75A-457E-92CC-AFD94E265E95}" dt="2021-02-09T07:11:07.274" v="7411" actId="14100"/>
          <ac:picMkLst>
            <pc:docMk/>
            <pc:sldMk cId="2093942827" sldId="302"/>
            <ac:picMk id="45" creationId="{2452AB04-9E3D-472A-934B-CEF179C4B99F}"/>
          </ac:picMkLst>
        </pc:picChg>
        <pc:picChg chg="add mod">
          <ac:chgData name="Evelyn" userId="be26871b-1d5a-442f-8647-e87d6be80368" providerId="ADAL" clId="{47CF2B87-D75A-457E-92CC-AFD94E265E95}" dt="2021-02-09T07:11:04.322" v="7410" actId="1076"/>
          <ac:picMkLst>
            <pc:docMk/>
            <pc:sldMk cId="2093942827" sldId="302"/>
            <ac:picMk id="47" creationId="{DB8AFBB5-D7C6-4DA1-959A-2B515F2C8708}"/>
          </ac:picMkLst>
        </pc:picChg>
        <pc:picChg chg="add mod">
          <ac:chgData name="Evelyn" userId="be26871b-1d5a-442f-8647-e87d6be80368" providerId="ADAL" clId="{47CF2B87-D75A-457E-92CC-AFD94E265E95}" dt="2021-02-17T09:28:10.666" v="9442" actId="1076"/>
          <ac:picMkLst>
            <pc:docMk/>
            <pc:sldMk cId="2093942827" sldId="302"/>
            <ac:picMk id="49" creationId="{9ECEE978-684F-4DF6-B8A6-9725BED94303}"/>
          </ac:picMkLst>
        </pc:picChg>
        <pc:picChg chg="add mod">
          <ac:chgData name="Evelyn" userId="be26871b-1d5a-442f-8647-e87d6be80368" providerId="ADAL" clId="{47CF2B87-D75A-457E-92CC-AFD94E265E95}" dt="2021-02-17T09:28:12.241" v="9443" actId="1076"/>
          <ac:picMkLst>
            <pc:docMk/>
            <pc:sldMk cId="2093942827" sldId="302"/>
            <ac:picMk id="53" creationId="{81EDA0B5-2DFD-4F53-8E12-1E2022B149F1}"/>
          </ac:picMkLst>
        </pc:picChg>
        <pc:picChg chg="add mod">
          <ac:chgData name="Evelyn" userId="be26871b-1d5a-442f-8647-e87d6be80368" providerId="ADAL" clId="{47CF2B87-D75A-457E-92CC-AFD94E265E95}" dt="2021-02-17T09:28:00.666" v="9439" actId="1076"/>
          <ac:picMkLst>
            <pc:docMk/>
            <pc:sldMk cId="2093942827" sldId="302"/>
            <ac:picMk id="57" creationId="{891B127A-44E2-464C-B0A4-523817BD738F}"/>
          </ac:picMkLst>
        </pc:picChg>
        <pc:picChg chg="add mod">
          <ac:chgData name="Evelyn" userId="be26871b-1d5a-442f-8647-e87d6be80368" providerId="ADAL" clId="{47CF2B87-D75A-457E-92CC-AFD94E265E95}" dt="2021-02-17T09:28:14.377" v="9444" actId="1076"/>
          <ac:picMkLst>
            <pc:docMk/>
            <pc:sldMk cId="2093942827" sldId="302"/>
            <ac:picMk id="58" creationId="{3163783E-0536-4261-9378-834950925905}"/>
          </ac:picMkLst>
        </pc:picChg>
        <pc:picChg chg="add mod">
          <ac:chgData name="Evelyn" userId="be26871b-1d5a-442f-8647-e87d6be80368" providerId="ADAL" clId="{47CF2B87-D75A-457E-92CC-AFD94E265E95}" dt="2021-02-17T09:28:17.289" v="9445" actId="1076"/>
          <ac:picMkLst>
            <pc:docMk/>
            <pc:sldMk cId="2093942827" sldId="302"/>
            <ac:picMk id="61" creationId="{C717A76F-93D4-4C83-AC16-30A7FF8C8DA5}"/>
          </ac:picMkLst>
        </pc:picChg>
        <pc:picChg chg="add del">
          <ac:chgData name="Evelyn" userId="be26871b-1d5a-442f-8647-e87d6be80368" providerId="ADAL" clId="{47CF2B87-D75A-457E-92CC-AFD94E265E95}" dt="2021-02-09T07:29:12.067" v="7549" actId="478"/>
          <ac:picMkLst>
            <pc:docMk/>
            <pc:sldMk cId="2093942827" sldId="302"/>
            <ac:picMk id="63" creationId="{0A3F4971-9C06-4A70-9BAC-890554A95A7A}"/>
          </ac:picMkLst>
        </pc:picChg>
        <pc:picChg chg="add del mod">
          <ac:chgData name="Evelyn" userId="be26871b-1d5a-442f-8647-e87d6be80368" providerId="ADAL" clId="{47CF2B87-D75A-457E-92CC-AFD94E265E95}" dt="2021-02-09T07:31:03.273" v="7555" actId="478"/>
          <ac:picMkLst>
            <pc:docMk/>
            <pc:sldMk cId="2093942827" sldId="302"/>
            <ac:picMk id="65" creationId="{6C69ABA1-1F57-47F0-A82F-44A04B960623}"/>
          </ac:picMkLst>
        </pc:picChg>
      </pc:sldChg>
      <pc:sldChg chg="add del">
        <pc:chgData name="Evelyn" userId="be26871b-1d5a-442f-8647-e87d6be80368" providerId="ADAL" clId="{47CF2B87-D75A-457E-92CC-AFD94E265E95}" dt="2021-02-04T07:15:06.216" v="4627"/>
        <pc:sldMkLst>
          <pc:docMk/>
          <pc:sldMk cId="4234810959" sldId="302"/>
        </pc:sldMkLst>
      </pc:sldChg>
      <pc:sldChg chg="addSp delSp modSp new mod">
        <pc:chgData name="Evelyn" userId="be26871b-1d5a-442f-8647-e87d6be80368" providerId="ADAL" clId="{47CF2B87-D75A-457E-92CC-AFD94E265E95}" dt="2021-02-19T05:39:52.330" v="10383" actId="113"/>
        <pc:sldMkLst>
          <pc:docMk/>
          <pc:sldMk cId="1316375775" sldId="303"/>
        </pc:sldMkLst>
        <pc:spChg chg="del">
          <ac:chgData name="Evelyn" userId="be26871b-1d5a-442f-8647-e87d6be80368" providerId="ADAL" clId="{47CF2B87-D75A-457E-92CC-AFD94E265E95}" dt="2021-02-08T05:23:01.785" v="5602" actId="478"/>
          <ac:spMkLst>
            <pc:docMk/>
            <pc:sldMk cId="1316375775" sldId="303"/>
            <ac:spMk id="2" creationId="{7F0D3AED-15D7-455E-A735-16681327FFFF}"/>
          </ac:spMkLst>
        </pc:spChg>
        <pc:spChg chg="del">
          <ac:chgData name="Evelyn" userId="be26871b-1d5a-442f-8647-e87d6be80368" providerId="ADAL" clId="{47CF2B87-D75A-457E-92CC-AFD94E265E95}" dt="2021-02-08T05:23:02.535" v="5603" actId="478"/>
          <ac:spMkLst>
            <pc:docMk/>
            <pc:sldMk cId="1316375775" sldId="303"/>
            <ac:spMk id="3" creationId="{0FF3BC06-69FE-4B06-B57D-C3E2D7E980E3}"/>
          </ac:spMkLst>
        </pc:spChg>
        <pc:spChg chg="add del mod">
          <ac:chgData name="Evelyn" userId="be26871b-1d5a-442f-8647-e87d6be80368" providerId="ADAL" clId="{47CF2B87-D75A-457E-92CC-AFD94E265E95}" dt="2021-02-08T05:23:21.230" v="5605" actId="478"/>
          <ac:spMkLst>
            <pc:docMk/>
            <pc:sldMk cId="1316375775" sldId="303"/>
            <ac:spMk id="5" creationId="{1D5EBDA8-BF17-4953-9A15-DC3D61EB885E}"/>
          </ac:spMkLst>
        </pc:spChg>
        <pc:spChg chg="add mod">
          <ac:chgData name="Evelyn" userId="be26871b-1d5a-442f-8647-e87d6be80368" providerId="ADAL" clId="{47CF2B87-D75A-457E-92CC-AFD94E265E95}" dt="2021-02-08T05:23:12.327" v="5604"/>
          <ac:spMkLst>
            <pc:docMk/>
            <pc:sldMk cId="1316375775" sldId="303"/>
            <ac:spMk id="6" creationId="{039A79AE-C3B9-4C56-8178-418EB362AF1F}"/>
          </ac:spMkLst>
        </pc:spChg>
        <pc:spChg chg="add mod">
          <ac:chgData name="Evelyn" userId="be26871b-1d5a-442f-8647-e87d6be80368" providerId="ADAL" clId="{47CF2B87-D75A-457E-92CC-AFD94E265E95}" dt="2021-02-08T09:33:42.490" v="6461"/>
          <ac:spMkLst>
            <pc:docMk/>
            <pc:sldMk cId="1316375775" sldId="303"/>
            <ac:spMk id="7" creationId="{ECD95CF0-21C7-4E9B-A5AB-E7D7BDEBAB5B}"/>
          </ac:spMkLst>
        </pc:spChg>
        <pc:spChg chg="add mod">
          <ac:chgData name="Evelyn" userId="be26871b-1d5a-442f-8647-e87d6be80368" providerId="ADAL" clId="{47CF2B87-D75A-457E-92CC-AFD94E265E95}" dt="2021-02-19T05:39:52.330" v="10383" actId="113"/>
          <ac:spMkLst>
            <pc:docMk/>
            <pc:sldMk cId="1316375775" sldId="303"/>
            <ac:spMk id="8" creationId="{F1591926-E165-4F87-A3EE-B73E5685C459}"/>
          </ac:spMkLst>
        </pc:spChg>
        <pc:spChg chg="add mod">
          <ac:chgData name="Evelyn" userId="be26871b-1d5a-442f-8647-e87d6be80368" providerId="ADAL" clId="{47CF2B87-D75A-457E-92CC-AFD94E265E95}" dt="2021-02-08T05:23:44.037" v="5611" actId="14100"/>
          <ac:spMkLst>
            <pc:docMk/>
            <pc:sldMk cId="1316375775" sldId="303"/>
            <ac:spMk id="9" creationId="{FF145027-79D1-42CC-91D5-9C7E2E403EA3}"/>
          </ac:spMkLst>
        </pc:spChg>
        <pc:picChg chg="add mod">
          <ac:chgData name="Evelyn" userId="be26871b-1d5a-442f-8647-e87d6be80368" providerId="ADAL" clId="{47CF2B87-D75A-457E-92CC-AFD94E265E95}" dt="2021-02-17T08:30:49.127" v="9339" actId="1076"/>
          <ac:picMkLst>
            <pc:docMk/>
            <pc:sldMk cId="1316375775" sldId="303"/>
            <ac:picMk id="3" creationId="{2F3121B2-12B7-48FB-A502-4BA3174F13A9}"/>
          </ac:picMkLst>
        </pc:picChg>
        <pc:picChg chg="add mod">
          <ac:chgData name="Evelyn" userId="be26871b-1d5a-442f-8647-e87d6be80368" providerId="ADAL" clId="{47CF2B87-D75A-457E-92CC-AFD94E265E95}" dt="2021-02-08T05:23:12.327" v="5604"/>
          <ac:picMkLst>
            <pc:docMk/>
            <pc:sldMk cId="1316375775" sldId="303"/>
            <ac:picMk id="4" creationId="{22BAA24E-EEF6-4461-92E2-6B3E23DD9587}"/>
          </ac:picMkLst>
        </pc:picChg>
      </pc:sldChg>
      <pc:sldChg chg="add del">
        <pc:chgData name="Evelyn" userId="be26871b-1d5a-442f-8647-e87d6be80368" providerId="ADAL" clId="{47CF2B87-D75A-457E-92CC-AFD94E265E95}" dt="2021-02-09T08:56:22.509" v="7802"/>
        <pc:sldMkLst>
          <pc:docMk/>
          <pc:sldMk cId="2017320993" sldId="304"/>
        </pc:sldMkLst>
      </pc:sldChg>
      <pc:sldChg chg="addSp delSp modSp new mod">
        <pc:chgData name="Evelyn" userId="be26871b-1d5a-442f-8647-e87d6be80368" providerId="ADAL" clId="{47CF2B87-D75A-457E-92CC-AFD94E265E95}" dt="2021-02-18T08:56:46.406" v="10173" actId="1076"/>
        <pc:sldMkLst>
          <pc:docMk/>
          <pc:sldMk cId="2193475010" sldId="304"/>
        </pc:sldMkLst>
        <pc:spChg chg="add mod">
          <ac:chgData name="Evelyn" userId="be26871b-1d5a-442f-8647-e87d6be80368" providerId="ADAL" clId="{47CF2B87-D75A-457E-92CC-AFD94E265E95}" dt="2021-02-18T03:18:01.926" v="9450"/>
          <ac:spMkLst>
            <pc:docMk/>
            <pc:sldMk cId="2193475010" sldId="304"/>
            <ac:spMk id="3" creationId="{627B0324-B4B9-46A8-A5F3-93D5FDF63E9B}"/>
          </ac:spMkLst>
        </pc:spChg>
        <pc:spChg chg="add mod">
          <ac:chgData name="Evelyn" userId="be26871b-1d5a-442f-8647-e87d6be80368" providerId="ADAL" clId="{47CF2B87-D75A-457E-92CC-AFD94E265E95}" dt="2021-02-18T08:55:37.006" v="10149" actId="1076"/>
          <ac:spMkLst>
            <pc:docMk/>
            <pc:sldMk cId="2193475010" sldId="304"/>
            <ac:spMk id="5" creationId="{8DB04008-D763-4DB2-82C8-123C9F32EA76}"/>
          </ac:spMkLst>
        </pc:spChg>
        <pc:spChg chg="add mod">
          <ac:chgData name="Evelyn" userId="be26871b-1d5a-442f-8647-e87d6be80368" providerId="ADAL" clId="{47CF2B87-D75A-457E-92CC-AFD94E265E95}" dt="2021-02-18T03:18:01.926" v="9450"/>
          <ac:spMkLst>
            <pc:docMk/>
            <pc:sldMk cId="2193475010" sldId="304"/>
            <ac:spMk id="7" creationId="{A8B09054-E9D9-48A6-A58E-59533897CF95}"/>
          </ac:spMkLst>
        </pc:spChg>
        <pc:spChg chg="add mod ord">
          <ac:chgData name="Evelyn" userId="be26871b-1d5a-442f-8647-e87d6be80368" providerId="ADAL" clId="{47CF2B87-D75A-457E-92CC-AFD94E265E95}" dt="2021-02-18T08:56:33.014" v="10167" actId="688"/>
          <ac:spMkLst>
            <pc:docMk/>
            <pc:sldMk cId="2193475010" sldId="304"/>
            <ac:spMk id="8" creationId="{C98E5D3F-E018-435E-9755-674A496C528F}"/>
          </ac:spMkLst>
        </pc:spChg>
        <pc:spChg chg="add mod ord">
          <ac:chgData name="Evelyn" userId="be26871b-1d5a-442f-8647-e87d6be80368" providerId="ADAL" clId="{47CF2B87-D75A-457E-92CC-AFD94E265E95}" dt="2021-02-18T03:47:43.294" v="9487" actId="14100"/>
          <ac:spMkLst>
            <pc:docMk/>
            <pc:sldMk cId="2193475010" sldId="304"/>
            <ac:spMk id="11" creationId="{DA6C26BE-B0B4-49AF-88E4-838EFABBF8FF}"/>
          </ac:spMkLst>
        </pc:spChg>
        <pc:spChg chg="add mod">
          <ac:chgData name="Evelyn" userId="be26871b-1d5a-442f-8647-e87d6be80368" providerId="ADAL" clId="{47CF2B87-D75A-457E-92CC-AFD94E265E95}" dt="2021-02-18T03:57:00.997" v="9719" actId="1076"/>
          <ac:spMkLst>
            <pc:docMk/>
            <pc:sldMk cId="2193475010" sldId="304"/>
            <ac:spMk id="13" creationId="{BBC1F508-9A10-4030-8BE1-163FEB56F218}"/>
          </ac:spMkLst>
        </pc:spChg>
        <pc:spChg chg="add mod">
          <ac:chgData name="Evelyn" userId="be26871b-1d5a-442f-8647-e87d6be80368" providerId="ADAL" clId="{47CF2B87-D75A-457E-92CC-AFD94E265E95}" dt="2021-02-18T08:56:46.406" v="10173" actId="1076"/>
          <ac:spMkLst>
            <pc:docMk/>
            <pc:sldMk cId="2193475010" sldId="304"/>
            <ac:spMk id="17" creationId="{90E93CD0-C30A-4412-AA49-5C637C99A467}"/>
          </ac:spMkLst>
        </pc:spChg>
        <pc:spChg chg="add mod ord">
          <ac:chgData name="Evelyn" userId="be26871b-1d5a-442f-8647-e87d6be80368" providerId="ADAL" clId="{47CF2B87-D75A-457E-92CC-AFD94E265E95}" dt="2021-02-18T05:19:42.882" v="9965" actId="6549"/>
          <ac:spMkLst>
            <pc:docMk/>
            <pc:sldMk cId="2193475010" sldId="304"/>
            <ac:spMk id="20" creationId="{838A4AA7-E451-4DC2-BCD6-1EFC99E8F0E7}"/>
          </ac:spMkLst>
        </pc:spChg>
        <pc:spChg chg="add del mod ord">
          <ac:chgData name="Evelyn" userId="be26871b-1d5a-442f-8647-e87d6be80368" providerId="ADAL" clId="{47CF2B87-D75A-457E-92CC-AFD94E265E95}" dt="2021-02-18T05:19:43.294" v="9966" actId="478"/>
          <ac:spMkLst>
            <pc:docMk/>
            <pc:sldMk cId="2193475010" sldId="304"/>
            <ac:spMk id="27" creationId="{C5C8023F-A338-4BD6-BEC0-84E663559151}"/>
          </ac:spMkLst>
        </pc:spChg>
        <pc:spChg chg="add del mod ord">
          <ac:chgData name="Evelyn" userId="be26871b-1d5a-442f-8647-e87d6be80368" providerId="ADAL" clId="{47CF2B87-D75A-457E-92CC-AFD94E265E95}" dt="2021-02-18T08:55:11.979" v="10142" actId="478"/>
          <ac:spMkLst>
            <pc:docMk/>
            <pc:sldMk cId="2193475010" sldId="304"/>
            <ac:spMk id="28" creationId="{73DBFCB8-E0A1-4AC0-B669-5D84D6E1979A}"/>
          </ac:spMkLst>
        </pc:spChg>
        <pc:spChg chg="add mod">
          <ac:chgData name="Evelyn" userId="be26871b-1d5a-442f-8647-e87d6be80368" providerId="ADAL" clId="{47CF2B87-D75A-457E-92CC-AFD94E265E95}" dt="2021-02-18T08:54:36.334" v="10133" actId="1076"/>
          <ac:spMkLst>
            <pc:docMk/>
            <pc:sldMk cId="2193475010" sldId="304"/>
            <ac:spMk id="44" creationId="{65DC7081-8F27-4389-9620-46117682FE0C}"/>
          </ac:spMkLst>
        </pc:spChg>
        <pc:spChg chg="add mod">
          <ac:chgData name="Evelyn" userId="be26871b-1d5a-442f-8647-e87d6be80368" providerId="ADAL" clId="{47CF2B87-D75A-457E-92CC-AFD94E265E95}" dt="2021-02-18T05:18:58.605" v="9956"/>
          <ac:spMkLst>
            <pc:docMk/>
            <pc:sldMk cId="2193475010" sldId="304"/>
            <ac:spMk id="48" creationId="{544B55AF-8470-4A0A-A392-523C8536C426}"/>
          </ac:spMkLst>
        </pc:spChg>
        <pc:spChg chg="add del mod ord">
          <ac:chgData name="Evelyn" userId="be26871b-1d5a-442f-8647-e87d6be80368" providerId="ADAL" clId="{47CF2B87-D75A-457E-92CC-AFD94E265E95}" dt="2021-02-18T08:55:12.448" v="10143" actId="478"/>
          <ac:spMkLst>
            <pc:docMk/>
            <pc:sldMk cId="2193475010" sldId="304"/>
            <ac:spMk id="51" creationId="{8B544F47-8DFE-492D-B4CD-EB11B429D17D}"/>
          </ac:spMkLst>
        </pc:spChg>
        <pc:spChg chg="add mod">
          <ac:chgData name="Evelyn" userId="be26871b-1d5a-442f-8647-e87d6be80368" providerId="ADAL" clId="{47CF2B87-D75A-457E-92CC-AFD94E265E95}" dt="2021-02-18T08:56:03.014" v="10158" actId="14100"/>
          <ac:spMkLst>
            <pc:docMk/>
            <pc:sldMk cId="2193475010" sldId="304"/>
            <ac:spMk id="58" creationId="{FD9BF549-A089-4FC5-B4BA-D6D34883F731}"/>
          </ac:spMkLst>
        </pc:spChg>
        <pc:spChg chg="add mod">
          <ac:chgData name="Evelyn" userId="be26871b-1d5a-442f-8647-e87d6be80368" providerId="ADAL" clId="{47CF2B87-D75A-457E-92CC-AFD94E265E95}" dt="2021-02-18T08:56:42.454" v="10172" actId="1076"/>
          <ac:spMkLst>
            <pc:docMk/>
            <pc:sldMk cId="2193475010" sldId="304"/>
            <ac:spMk id="65" creationId="{4966AE98-96FD-4428-9C42-32C39D25C207}"/>
          </ac:spMkLst>
        </pc:spChg>
        <pc:picChg chg="add mod">
          <ac:chgData name="Evelyn" userId="be26871b-1d5a-442f-8647-e87d6be80368" providerId="ADAL" clId="{47CF2B87-D75A-457E-92CC-AFD94E265E95}" dt="2021-02-18T03:18:01.926" v="9450"/>
          <ac:picMkLst>
            <pc:docMk/>
            <pc:sldMk cId="2193475010" sldId="304"/>
            <ac:picMk id="2" creationId="{638F9702-3505-468A-A2D1-E42CB8DBED65}"/>
          </ac:picMkLst>
        </pc:picChg>
        <pc:picChg chg="add mod">
          <ac:chgData name="Evelyn" userId="be26871b-1d5a-442f-8647-e87d6be80368" providerId="ADAL" clId="{47CF2B87-D75A-457E-92CC-AFD94E265E95}" dt="2021-02-18T03:47:22.572" v="9478" actId="1076"/>
          <ac:picMkLst>
            <pc:docMk/>
            <pc:sldMk cId="2193475010" sldId="304"/>
            <ac:picMk id="4" creationId="{22190CB3-BDF0-48FD-A5DF-62409A33E9F0}"/>
          </ac:picMkLst>
        </pc:picChg>
        <pc:picChg chg="add mod">
          <ac:chgData name="Evelyn" userId="be26871b-1d5a-442f-8647-e87d6be80368" providerId="ADAL" clId="{47CF2B87-D75A-457E-92CC-AFD94E265E95}" dt="2021-02-18T03:18:01.926" v="9450"/>
          <ac:picMkLst>
            <pc:docMk/>
            <pc:sldMk cId="2193475010" sldId="304"/>
            <ac:picMk id="6" creationId="{0686E511-35BD-45F5-A7F7-B1B615989D81}"/>
          </ac:picMkLst>
        </pc:picChg>
        <pc:picChg chg="add mod ord">
          <ac:chgData name="Evelyn" userId="be26871b-1d5a-442f-8647-e87d6be80368" providerId="ADAL" clId="{47CF2B87-D75A-457E-92CC-AFD94E265E95}" dt="2021-02-18T03:51:08.085" v="9512" actId="14100"/>
          <ac:picMkLst>
            <pc:docMk/>
            <pc:sldMk cId="2193475010" sldId="304"/>
            <ac:picMk id="9" creationId="{34E5FD18-FA40-432D-86A7-53F10E815844}"/>
          </ac:picMkLst>
        </pc:picChg>
        <pc:picChg chg="add del mod">
          <ac:chgData name="Evelyn" userId="be26871b-1d5a-442f-8647-e87d6be80368" providerId="ADAL" clId="{47CF2B87-D75A-457E-92CC-AFD94E265E95}" dt="2021-02-18T03:45:50.333" v="9468" actId="478"/>
          <ac:picMkLst>
            <pc:docMk/>
            <pc:sldMk cId="2193475010" sldId="304"/>
            <ac:picMk id="10" creationId="{75A72ADF-A16B-4E71-ACF5-2009016F8870}"/>
          </ac:picMkLst>
        </pc:picChg>
        <pc:picChg chg="add del mod">
          <ac:chgData name="Evelyn" userId="be26871b-1d5a-442f-8647-e87d6be80368" providerId="ADAL" clId="{47CF2B87-D75A-457E-92CC-AFD94E265E95}" dt="2021-02-18T03:48:53.072" v="9494" actId="478"/>
          <ac:picMkLst>
            <pc:docMk/>
            <pc:sldMk cId="2193475010" sldId="304"/>
            <ac:picMk id="12" creationId="{0E0E0BB9-8332-4069-986A-265BFE568BB3}"/>
          </ac:picMkLst>
        </pc:picChg>
        <pc:picChg chg="add del mod">
          <ac:chgData name="Evelyn" userId="be26871b-1d5a-442f-8647-e87d6be80368" providerId="ADAL" clId="{47CF2B87-D75A-457E-92CC-AFD94E265E95}" dt="2021-02-18T03:58:33.336" v="9746" actId="478"/>
          <ac:picMkLst>
            <pc:docMk/>
            <pc:sldMk cId="2193475010" sldId="304"/>
            <ac:picMk id="12" creationId="{74FF328B-B269-4D78-B917-B645ADE2331C}"/>
          </ac:picMkLst>
        </pc:picChg>
        <pc:picChg chg="add del">
          <ac:chgData name="Evelyn" userId="be26871b-1d5a-442f-8647-e87d6be80368" providerId="ADAL" clId="{47CF2B87-D75A-457E-92CC-AFD94E265E95}" dt="2021-02-18T03:51:19.871" v="9514" actId="22"/>
          <ac:picMkLst>
            <pc:docMk/>
            <pc:sldMk cId="2193475010" sldId="304"/>
            <ac:picMk id="15" creationId="{5E08725F-6459-4330-AB9F-9B36392F3215}"/>
          </ac:picMkLst>
        </pc:picChg>
        <pc:picChg chg="add del mod">
          <ac:chgData name="Evelyn" userId="be26871b-1d5a-442f-8647-e87d6be80368" providerId="ADAL" clId="{47CF2B87-D75A-457E-92CC-AFD94E265E95}" dt="2021-02-18T03:58:30.517" v="9745" actId="478"/>
          <ac:picMkLst>
            <pc:docMk/>
            <pc:sldMk cId="2193475010" sldId="304"/>
            <ac:picMk id="15" creationId="{60AC7A6E-687E-4771-A23B-8201053C66EE}"/>
          </ac:picMkLst>
        </pc:picChg>
        <pc:picChg chg="add del mod">
          <ac:chgData name="Evelyn" userId="be26871b-1d5a-442f-8647-e87d6be80368" providerId="ADAL" clId="{47CF2B87-D75A-457E-92CC-AFD94E265E95}" dt="2021-02-18T05:19:41.075" v="9962" actId="478"/>
          <ac:picMkLst>
            <pc:docMk/>
            <pc:sldMk cId="2193475010" sldId="304"/>
            <ac:picMk id="16" creationId="{2ECB4847-5F71-4586-A03C-38B4E3417B14}"/>
          </ac:picMkLst>
        </pc:picChg>
        <pc:picChg chg="add del mod">
          <ac:chgData name="Evelyn" userId="be26871b-1d5a-442f-8647-e87d6be80368" providerId="ADAL" clId="{47CF2B87-D75A-457E-92CC-AFD94E265E95}" dt="2021-02-18T05:19:40.342" v="9961" actId="478"/>
          <ac:picMkLst>
            <pc:docMk/>
            <pc:sldMk cId="2193475010" sldId="304"/>
            <ac:picMk id="18" creationId="{760FD9D6-5541-4637-AC29-190A40AA637B}"/>
          </ac:picMkLst>
        </pc:picChg>
        <pc:picChg chg="add del mod ord">
          <ac:chgData name="Evelyn" userId="be26871b-1d5a-442f-8647-e87d6be80368" providerId="ADAL" clId="{47CF2B87-D75A-457E-92CC-AFD94E265E95}" dt="2021-02-18T05:19:42.541" v="9964" actId="478"/>
          <ac:picMkLst>
            <pc:docMk/>
            <pc:sldMk cId="2193475010" sldId="304"/>
            <ac:picMk id="19" creationId="{4FFB5B2F-94E2-444D-B15A-BC8680F0E326}"/>
          </ac:picMkLst>
        </pc:picChg>
        <pc:picChg chg="add del mod">
          <ac:chgData name="Evelyn" userId="be26871b-1d5a-442f-8647-e87d6be80368" providerId="ADAL" clId="{47CF2B87-D75A-457E-92CC-AFD94E265E95}" dt="2021-02-18T05:19:46.474" v="9972" actId="478"/>
          <ac:picMkLst>
            <pc:docMk/>
            <pc:sldMk cId="2193475010" sldId="304"/>
            <ac:picMk id="22" creationId="{9F323D58-F1B5-4A5D-A388-7F0F2CAFD3A5}"/>
          </ac:picMkLst>
        </pc:picChg>
        <pc:picChg chg="add mod">
          <ac:chgData name="Evelyn" userId="be26871b-1d5a-442f-8647-e87d6be80368" providerId="ADAL" clId="{47CF2B87-D75A-457E-92CC-AFD94E265E95}" dt="2021-02-18T05:35:51.811" v="10115" actId="1076"/>
          <ac:picMkLst>
            <pc:docMk/>
            <pc:sldMk cId="2193475010" sldId="304"/>
            <ac:picMk id="26" creationId="{276505EB-6368-4041-B236-27E4A49E9BE5}"/>
          </ac:picMkLst>
        </pc:picChg>
        <pc:picChg chg="add del mod">
          <ac:chgData name="Evelyn" userId="be26871b-1d5a-442f-8647-e87d6be80368" providerId="ADAL" clId="{47CF2B87-D75A-457E-92CC-AFD94E265E95}" dt="2021-02-18T05:19:43.915" v="9967" actId="478"/>
          <ac:picMkLst>
            <pc:docMk/>
            <pc:sldMk cId="2193475010" sldId="304"/>
            <ac:picMk id="30" creationId="{C56A8BAB-BC62-4B23-9089-EC0B5E9E9ECD}"/>
          </ac:picMkLst>
        </pc:picChg>
        <pc:picChg chg="add del mod">
          <ac:chgData name="Evelyn" userId="be26871b-1d5a-442f-8647-e87d6be80368" providerId="ADAL" clId="{47CF2B87-D75A-457E-92CC-AFD94E265E95}" dt="2021-02-18T05:19:45.050" v="9969" actId="478"/>
          <ac:picMkLst>
            <pc:docMk/>
            <pc:sldMk cId="2193475010" sldId="304"/>
            <ac:picMk id="32" creationId="{85D46BD3-FE76-44C1-AF33-0774977BC1AA}"/>
          </ac:picMkLst>
        </pc:picChg>
        <pc:picChg chg="add del mod">
          <ac:chgData name="Evelyn" userId="be26871b-1d5a-442f-8647-e87d6be80368" providerId="ADAL" clId="{47CF2B87-D75A-457E-92CC-AFD94E265E95}" dt="2021-02-18T05:19:45.595" v="9970" actId="478"/>
          <ac:picMkLst>
            <pc:docMk/>
            <pc:sldMk cId="2193475010" sldId="304"/>
            <ac:picMk id="41" creationId="{D99D719F-62A7-4E99-9D8E-C40F664CDC43}"/>
          </ac:picMkLst>
        </pc:picChg>
        <pc:picChg chg="add del mod">
          <ac:chgData name="Evelyn" userId="be26871b-1d5a-442f-8647-e87d6be80368" providerId="ADAL" clId="{47CF2B87-D75A-457E-92CC-AFD94E265E95}" dt="2021-02-18T08:55:13.280" v="10145" actId="478"/>
          <ac:picMkLst>
            <pc:docMk/>
            <pc:sldMk cId="2193475010" sldId="304"/>
            <ac:picMk id="45" creationId="{6150E922-0BFE-4CF1-9392-4FAB90B29E80}"/>
          </ac:picMkLst>
        </pc:picChg>
        <pc:picChg chg="add del mod">
          <ac:chgData name="Evelyn" userId="be26871b-1d5a-442f-8647-e87d6be80368" providerId="ADAL" clId="{47CF2B87-D75A-457E-92CC-AFD94E265E95}" dt="2021-02-18T08:55:08.928" v="10139" actId="478"/>
          <ac:picMkLst>
            <pc:docMk/>
            <pc:sldMk cId="2193475010" sldId="304"/>
            <ac:picMk id="46" creationId="{D15E6D83-F068-4A0A-92FD-0AD519EA47F2}"/>
          </ac:picMkLst>
        </pc:picChg>
        <pc:picChg chg="add del mod ord">
          <ac:chgData name="Evelyn" userId="be26871b-1d5a-442f-8647-e87d6be80368" providerId="ADAL" clId="{47CF2B87-D75A-457E-92CC-AFD94E265E95}" dt="2021-02-18T08:55:10.514" v="10141" actId="478"/>
          <ac:picMkLst>
            <pc:docMk/>
            <pc:sldMk cId="2193475010" sldId="304"/>
            <ac:picMk id="47" creationId="{0206A8D9-D68C-4BF0-B804-F19000BA3AA1}"/>
          </ac:picMkLst>
        </pc:picChg>
        <pc:picChg chg="add del mod">
          <ac:chgData name="Evelyn" userId="be26871b-1d5a-442f-8647-e87d6be80368" providerId="ADAL" clId="{47CF2B87-D75A-457E-92CC-AFD94E265E95}" dt="2021-02-18T08:55:12.894" v="10144" actId="478"/>
          <ac:picMkLst>
            <pc:docMk/>
            <pc:sldMk cId="2193475010" sldId="304"/>
            <ac:picMk id="53" creationId="{1315B40B-DBE9-4E49-8CC3-2EA4E7D7B9C7}"/>
          </ac:picMkLst>
        </pc:picChg>
        <pc:picChg chg="add del mod">
          <ac:chgData name="Evelyn" userId="be26871b-1d5a-442f-8647-e87d6be80368" providerId="ADAL" clId="{47CF2B87-D75A-457E-92CC-AFD94E265E95}" dt="2021-02-18T08:55:09.446" v="10140" actId="478"/>
          <ac:picMkLst>
            <pc:docMk/>
            <pc:sldMk cId="2193475010" sldId="304"/>
            <ac:picMk id="55" creationId="{6EA93B5C-4989-4DD8-B6FD-F0D0336A5F8A}"/>
          </ac:picMkLst>
        </pc:picChg>
        <pc:picChg chg="add del">
          <ac:chgData name="Evelyn" userId="be26871b-1d5a-442f-8647-e87d6be80368" providerId="ADAL" clId="{47CF2B87-D75A-457E-92CC-AFD94E265E95}" dt="2021-02-18T05:18:53.478" v="9953" actId="478"/>
          <ac:picMkLst>
            <pc:docMk/>
            <pc:sldMk cId="2193475010" sldId="304"/>
            <ac:picMk id="57" creationId="{BBECB66A-947A-4BC5-BB54-F442C3D74BAA}"/>
          </ac:picMkLst>
        </pc:picChg>
        <pc:picChg chg="add mod">
          <ac:chgData name="Evelyn" userId="be26871b-1d5a-442f-8647-e87d6be80368" providerId="ADAL" clId="{47CF2B87-D75A-457E-92CC-AFD94E265E95}" dt="2021-02-18T08:56:25.173" v="10165" actId="1076"/>
          <ac:picMkLst>
            <pc:docMk/>
            <pc:sldMk cId="2193475010" sldId="304"/>
            <ac:picMk id="60" creationId="{C163F4F8-AFC2-41A2-B5CD-6F81870A1039}"/>
          </ac:picMkLst>
        </pc:picChg>
        <pc:picChg chg="add del mod">
          <ac:chgData name="Evelyn" userId="be26871b-1d5a-442f-8647-e87d6be80368" providerId="ADAL" clId="{47CF2B87-D75A-457E-92CC-AFD94E265E95}" dt="2021-02-18T08:19:50.834" v="10125" actId="478"/>
          <ac:picMkLst>
            <pc:docMk/>
            <pc:sldMk cId="2193475010" sldId="304"/>
            <ac:picMk id="62" creationId="{645A8918-F174-4D06-AE4F-AFF294A2E3A2}"/>
          </ac:picMkLst>
        </pc:picChg>
        <pc:picChg chg="add mod">
          <ac:chgData name="Evelyn" userId="be26871b-1d5a-442f-8647-e87d6be80368" providerId="ADAL" clId="{47CF2B87-D75A-457E-92CC-AFD94E265E95}" dt="2021-02-18T08:55:48.494" v="10153" actId="1076"/>
          <ac:picMkLst>
            <pc:docMk/>
            <pc:sldMk cId="2193475010" sldId="304"/>
            <ac:picMk id="64" creationId="{1807FC02-ED01-451B-933C-9D6BFB875A61}"/>
          </ac:picMkLst>
        </pc:picChg>
        <pc:cxnChg chg="add del mod">
          <ac:chgData name="Evelyn" userId="be26871b-1d5a-442f-8647-e87d6be80368" providerId="ADAL" clId="{47CF2B87-D75A-457E-92CC-AFD94E265E95}" dt="2021-02-18T03:58:29.199" v="9744" actId="478"/>
          <ac:cxnSpMkLst>
            <pc:docMk/>
            <pc:sldMk cId="2193475010" sldId="304"/>
            <ac:cxnSpMk id="24" creationId="{3D78C4AE-E3E2-4A3B-8B73-09DF013A53AC}"/>
          </ac:cxnSpMkLst>
        </pc:cxnChg>
        <pc:cxnChg chg="add del mod">
          <ac:chgData name="Evelyn" userId="be26871b-1d5a-442f-8647-e87d6be80368" providerId="ADAL" clId="{47CF2B87-D75A-457E-92CC-AFD94E265E95}" dt="2021-02-18T05:19:47.495" v="9973" actId="478"/>
          <ac:cxnSpMkLst>
            <pc:docMk/>
            <pc:sldMk cId="2193475010" sldId="304"/>
            <ac:cxnSpMk id="34" creationId="{B228C9B0-95A1-48CD-9B53-1BDA4EFD6101}"/>
          </ac:cxnSpMkLst>
        </pc:cxnChg>
        <pc:cxnChg chg="add del mod">
          <ac:chgData name="Evelyn" userId="be26871b-1d5a-442f-8647-e87d6be80368" providerId="ADAL" clId="{47CF2B87-D75A-457E-92CC-AFD94E265E95}" dt="2021-02-18T05:19:44.559" v="9968" actId="478"/>
          <ac:cxnSpMkLst>
            <pc:docMk/>
            <pc:sldMk cId="2193475010" sldId="304"/>
            <ac:cxnSpMk id="36" creationId="{0316AEC2-CFA8-49BD-B2B3-CD1A23746B36}"/>
          </ac:cxnSpMkLst>
        </pc:cxnChg>
        <pc:cxnChg chg="add del mod">
          <ac:chgData name="Evelyn" userId="be26871b-1d5a-442f-8647-e87d6be80368" providerId="ADAL" clId="{47CF2B87-D75A-457E-92CC-AFD94E265E95}" dt="2021-02-18T05:19:42.170" v="9963" actId="478"/>
          <ac:cxnSpMkLst>
            <pc:docMk/>
            <pc:sldMk cId="2193475010" sldId="304"/>
            <ac:cxnSpMk id="38" creationId="{FA2687FB-127D-496A-9758-398A81267770}"/>
          </ac:cxnSpMkLst>
        </pc:cxnChg>
        <pc:cxnChg chg="add del mod">
          <ac:chgData name="Evelyn" userId="be26871b-1d5a-442f-8647-e87d6be80368" providerId="ADAL" clId="{47CF2B87-D75A-457E-92CC-AFD94E265E95}" dt="2021-02-18T05:19:46.067" v="9971" actId="478"/>
          <ac:cxnSpMkLst>
            <pc:docMk/>
            <pc:sldMk cId="2193475010" sldId="304"/>
            <ac:cxnSpMk id="43" creationId="{3D369049-61F9-4612-95E7-9997B553F2D9}"/>
          </ac:cxnSpMkLst>
        </pc:cxnChg>
        <pc:cxnChg chg="add del mod">
          <ac:chgData name="Evelyn" userId="be26871b-1d5a-442f-8647-e87d6be80368" providerId="ADAL" clId="{47CF2B87-D75A-457E-92CC-AFD94E265E95}" dt="2021-02-18T05:18:19.423" v="9944" actId="478"/>
          <ac:cxnSpMkLst>
            <pc:docMk/>
            <pc:sldMk cId="2193475010" sldId="304"/>
            <ac:cxnSpMk id="49" creationId="{92A149B5-B4D3-4E39-8C61-80E1A0A23F90}"/>
          </ac:cxnSpMkLst>
        </pc:cxnChg>
        <pc:cxnChg chg="add del mod">
          <ac:chgData name="Evelyn" userId="be26871b-1d5a-442f-8647-e87d6be80368" providerId="ADAL" clId="{47CF2B87-D75A-457E-92CC-AFD94E265E95}" dt="2021-02-18T05:18:20.903" v="9945" actId="478"/>
          <ac:cxnSpMkLst>
            <pc:docMk/>
            <pc:sldMk cId="2193475010" sldId="304"/>
            <ac:cxnSpMk id="50" creationId="{682FCAA7-F0DF-4FE1-96F8-0B5D7ED1710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E2AB3-531B-40AC-8191-D19B6BE3874A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FDFB2-D937-409B-92FC-BE82486D74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331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628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A5B436-F62E-46B8-AA92-CF0186056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69592F8-61DF-4CCF-BF14-FE8027BB74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9F1226-B125-4433-AFCD-17BED99D4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A43-CC27-4D59-B141-089E35353179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06578B-9F05-44E3-8602-7F95552A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EC85FA-B1D9-44E7-AD5C-5D20D33C0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08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988BE7-CA87-4301-B596-B9C04DF4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61C511-F6B4-4737-9BD1-99D54BDB0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4DE56C-26A1-4579-B388-2A631BB80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A43-CC27-4D59-B141-089E35353179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36E3BB-C2B7-40D4-B97A-927DFA801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ADF03D-B69E-48D0-83C3-49807111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2112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0A18150-CC13-42DB-BBB9-E22348E164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CB141ED-3CFA-43E7-9EFF-A710CD8D8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9E1602-2945-4449-BD5B-11025358A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A43-CC27-4D59-B141-089E35353179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282CC4-C4F4-4C2F-8E46-E97E4D81F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E92C59-26E3-4611-A919-C536F0BD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609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D40010-D8C8-4580-92C6-24F3378B9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407CF6-0486-4FAE-8556-B51F8157D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3A69B1-1D12-482D-B135-743A47218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A43-CC27-4D59-B141-089E35353179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3A5893-F920-4117-B645-767F62983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85BB8E-D92E-423D-943C-2F2FEF35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586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2BA529-92A9-444C-9BA8-CF49DAE90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BDA5B8-A6A5-4F7D-8196-4A248A7EB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FA1765-8F82-47C5-AF7C-A7703D6CB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A43-CC27-4D59-B141-089E35353179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05011F-679F-40FB-9988-DA00B47B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906EC2-D4AA-4DFC-A3CF-32E93CEE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335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CB01A4-998B-48EC-AF4E-426A95EF4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2B742C-F3BF-46F7-88BF-297DF806D7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A9D0A2-0521-4F6C-BBD7-58F713441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EA11BE8-D0DE-4C70-8688-F5D87DB0B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A43-CC27-4D59-B141-089E35353179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127F062-A850-442F-8BB3-5854C0653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582DC21-463C-4544-960E-1A1C9AF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42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E40C5E-E602-4722-8977-E144E43AD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7FEFA8A-F8CD-49D4-9307-01491364E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8ED99A5-3648-4C1F-B294-E8FBCE68F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1818844-52A2-498B-9A56-12EF437E5B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B723100-6D33-4517-A9FB-7C7154151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78109DB-C997-408A-9CBB-5974BEAF0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A43-CC27-4D59-B141-089E35353179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E842AAB-5783-437D-AFAF-59018972E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E337741-6AB9-4BE9-AED1-72B64D8E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546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07387-1E14-4EF6-886C-89DB57F0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12CA4F-10D7-4BED-B3C6-BEE5721B0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A43-CC27-4D59-B141-089E35353179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752EFCD-44C4-406C-9A97-10F617D6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C742D2-B155-4B5B-8F43-A3CA9A87C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00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ED6E179-4CC6-4DA3-9A62-2D2976185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A43-CC27-4D59-B141-089E35353179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2B8BBEE-A0E8-4A30-B58E-9FCF0D58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2AB102-DEF1-4F3C-BB15-518F6B41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935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132E3-86A2-44B1-9A4D-EF1F930DD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39905-17A4-463A-96A2-0F6B10E1C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269AE0-BBEC-4B7B-9B19-5CE7FE0D0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3923B2-959C-4535-9879-4C098CA8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A43-CC27-4D59-B141-089E35353179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6C1EF3-9D0D-4A5C-8A2F-87B2FE5D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51C245-023C-4024-98C3-64C6A1380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0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FA76D-1028-425B-9EB2-4B41AA5AF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CC51F79-B8B3-4735-BE97-218C2C3C49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BBA2AB-6557-4591-AEA5-FCFD75D3D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7CFBDB7-869E-4439-8E66-C1DCA2E38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A43-CC27-4D59-B141-089E35353179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DE9DFC4-C173-4D3E-B1CC-A681524FB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3F38AF8-259F-4165-97E3-1E74BFCA5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5964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659A0E7-84B0-4751-8B17-4CC52901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86D3FE-D0BE-4DC7-B1F1-68F23EBAC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9D0C74-8005-431E-84BB-2DD7F76B9D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DCA43-CC27-4D59-B141-089E35353179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2A9E11-CE0D-4E8B-9B38-125705340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630E1E-C60A-4A20-B848-62C14F01C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D50EB-AE92-4FD0-A986-57468201D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469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sv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39.png"/><Relationship Id="rId3" Type="http://schemas.openxmlformats.org/officeDocument/2006/relationships/image" Target="../media/image65.png"/><Relationship Id="rId7" Type="http://schemas.openxmlformats.org/officeDocument/2006/relationships/image" Target="../media/image33.png"/><Relationship Id="rId12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Relationship Id="rId1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65.png"/><Relationship Id="rId21" Type="http://schemas.openxmlformats.org/officeDocument/2006/relationships/image" Target="../media/image89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4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5" Type="http://schemas.openxmlformats.org/officeDocument/2006/relationships/image" Target="../media/image39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55.png"/><Relationship Id="rId19" Type="http://schemas.openxmlformats.org/officeDocument/2006/relationships/image" Target="../media/image87.png"/><Relationship Id="rId4" Type="http://schemas.openxmlformats.org/officeDocument/2006/relationships/image" Target="../media/image66.png"/><Relationship Id="rId9" Type="http://schemas.openxmlformats.org/officeDocument/2006/relationships/image" Target="../media/image78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19.pn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6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 w="3175">
            <a:miter lim="400000"/>
          </a:ln>
        </p:spPr>
      </p:pic>
      <p:pic>
        <p:nvPicPr>
          <p:cNvPr id="120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982" y="3216250"/>
            <a:ext cx="1603500" cy="320699"/>
          </a:xfrm>
          <a:prstGeom prst="rect">
            <a:avLst/>
          </a:prstGeom>
          <a:ln w="3175">
            <a:miter lim="400000"/>
          </a:ln>
        </p:spPr>
      </p:pic>
      <p:sp>
        <p:nvSpPr>
          <p:cNvPr id="121" name="線條"/>
          <p:cNvSpPr/>
          <p:nvPr/>
        </p:nvSpPr>
        <p:spPr>
          <a:xfrm flipV="1">
            <a:off x="3340553" y="3080225"/>
            <a:ext cx="1" cy="57525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2803" tIns="32803" rIns="32803" bIns="32803" anchor="ctr"/>
          <a:lstStyle/>
          <a:p>
            <a:pPr>
              <a:defRPr sz="2200"/>
            </a:pPr>
            <a:endParaRPr sz="1515"/>
          </a:p>
        </p:txBody>
      </p:sp>
      <p:sp>
        <p:nvSpPr>
          <p:cNvPr id="122" name="SPACEWAR…"/>
          <p:cNvSpPr txBox="1"/>
          <p:nvPr/>
        </p:nvSpPr>
        <p:spPr>
          <a:xfrm>
            <a:off x="3669560" y="3080736"/>
            <a:ext cx="3212942" cy="5749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t">
            <a:spAutoFit/>
          </a:bodyPr>
          <a:lstStyle/>
          <a:p>
            <a:pPr algn="l"/>
            <a:r>
              <a:rPr lang="zh-TW" altLang="en-US" sz="3306" b="1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老虎機</a:t>
            </a:r>
            <a:r>
              <a:rPr lang="en-US" altLang="zh-TW" sz="3306" b="1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306" b="1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大鬧天宮</a:t>
            </a:r>
            <a:endParaRPr lang="en-US" altLang="zh-TW" sz="3306" b="1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3" name="2019-03-12"/>
          <p:cNvSpPr txBox="1"/>
          <p:nvPr/>
        </p:nvSpPr>
        <p:spPr>
          <a:xfrm>
            <a:off x="3765293" y="6255323"/>
            <a:ext cx="1175525" cy="3524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>
            <a:lvl1pPr>
              <a:defRPr sz="2700">
                <a:solidFill>
                  <a:srgbClr val="00B2BF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rPr sz="1860"/>
              <a:t>20</a:t>
            </a:r>
            <a:r>
              <a:rPr lang="en-US" altLang="zh-TW" sz="1860"/>
              <a:t>21</a:t>
            </a:r>
            <a:r>
              <a:rPr sz="1860"/>
              <a:t>-</a:t>
            </a:r>
            <a:r>
              <a:rPr lang="en-US" altLang="zh-TW" sz="1860"/>
              <a:t>02</a:t>
            </a:r>
            <a:r>
              <a:rPr sz="1860"/>
              <a:t>-</a:t>
            </a:r>
            <a:r>
              <a:rPr lang="en-US" altLang="zh-TW" sz="1860"/>
              <a:t>26</a:t>
            </a:r>
            <a:endParaRPr sz="18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2B370EC-0484-42C1-B03B-A307C470A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06307"/>
              </p:ext>
            </p:extLst>
          </p:nvPr>
        </p:nvGraphicFramePr>
        <p:xfrm>
          <a:off x="1100177" y="786696"/>
          <a:ext cx="10513143" cy="56800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7476">
                  <a:extLst>
                    <a:ext uri="{9D8B030D-6E8A-4147-A177-3AD203B41FA5}">
                      <a16:colId xmlns:a16="http://schemas.microsoft.com/office/drawing/2014/main" val="1496533305"/>
                    </a:ext>
                  </a:extLst>
                </a:gridCol>
                <a:gridCol w="1706655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825989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5223023">
                  <a:extLst>
                    <a:ext uri="{9D8B030D-6E8A-4147-A177-3AD203B41FA5}">
                      <a16:colId xmlns:a16="http://schemas.microsoft.com/office/drawing/2014/main" val="66388674"/>
                    </a:ext>
                  </a:extLst>
                </a:gridCol>
              </a:tblGrid>
              <a:tr h="373729">
                <a:tc>
                  <a:txBody>
                    <a:bodyPr/>
                    <a:lstStyle/>
                    <a:p>
                      <a:r>
                        <a:rPr lang="zh-TW" altLang="en-US" sz="14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參考圖</a:t>
                      </a:r>
                    </a:p>
                  </a:txBody>
                  <a:tcPr marL="62982" marR="62982" marT="31491" marB="31491"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marL="62982" marR="62982" marT="31491" marB="31491"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marL="62982" marR="62982" marT="31491" marB="31491"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marL="62982" marR="62982" marT="31491" marB="31491"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1349222">
                <a:tc>
                  <a:txBody>
                    <a:bodyPr/>
                    <a:lstStyle/>
                    <a:p>
                      <a:endParaRPr lang="zh-TW" altLang="en-US" sz="14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獎圖</a:t>
                      </a:r>
                      <a:r>
                        <a:rPr lang="en-US" altLang="zh-TW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sz="14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altLang="en-US" sz="14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只出現在火焰山</a:t>
                      </a:r>
                      <a:r>
                        <a:rPr lang="en-US" altLang="zh-TW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/</a:t>
                      </a: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水濂洞</a:t>
                      </a:r>
                      <a:r>
                        <a:rPr lang="en-US" altLang="zh-TW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/</a:t>
                      </a: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花果山</a:t>
                      </a:r>
                      <a:endParaRPr lang="zh-TW" altLang="zh-TW" sz="1700" b="1" i="0" u="none" strike="noStrike" cap="none" spc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2982" marR="62982" marT="31491" marB="31491" anchor="ctr"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  <a:tr h="1403252">
                <a:tc>
                  <a:txBody>
                    <a:bodyPr/>
                    <a:lstStyle/>
                    <a:p>
                      <a:endParaRPr lang="en-US" altLang="zh-TW" sz="14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獎圖</a:t>
                      </a:r>
                      <a:r>
                        <a:rPr lang="en-US" altLang="zh-TW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</a:t>
                      </a:r>
                      <a:endParaRPr lang="zh-TW" altLang="en-US" sz="14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endParaRPr lang="en-US" altLang="zh-TW" sz="14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Helvetica Light"/>
                        </a:rPr>
                        <a:t>-</a:t>
                      </a:r>
                      <a:endParaRPr kumimoji="0" lang="zh-TW" alt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sym typeface="Helvetica Light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只出現在火焰山</a:t>
                      </a:r>
                      <a:r>
                        <a:rPr lang="en-US" altLang="zh-TW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/</a:t>
                      </a: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水濂洞</a:t>
                      </a:r>
                      <a:r>
                        <a:rPr lang="en-US" altLang="zh-TW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/</a:t>
                      </a: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花果山</a:t>
                      </a:r>
                      <a:endParaRPr lang="zh-TW" altLang="zh-TW" sz="1700" b="1" i="0" u="none" strike="noStrike" cap="none" spc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2982" marR="62982" marT="31491" marB="31491" anchor="ctr"/>
                </a:tc>
                <a:extLst>
                  <a:ext uri="{0D108BD9-81ED-4DB2-BD59-A6C34878D82A}">
                    <a16:rowId xmlns:a16="http://schemas.microsoft.com/office/drawing/2014/main" val="3429875423"/>
                  </a:ext>
                </a:extLst>
              </a:tr>
              <a:tr h="1288356"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獎圖</a:t>
                      </a:r>
                      <a:r>
                        <a:rPr lang="en-US" altLang="zh-TW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</a:t>
                      </a:r>
                      <a:endParaRPr lang="zh-TW" altLang="en-US" sz="14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Helvetica Light"/>
                        </a:rPr>
                        <a:t>-</a:t>
                      </a:r>
                      <a:endParaRPr kumimoji="0" lang="zh-TW" alt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sym typeface="Helvetica Light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59637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只出現在水濂洞</a:t>
                      </a:r>
                      <a:r>
                        <a:rPr lang="en-US" altLang="zh-TW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/</a:t>
                      </a: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花果山</a:t>
                      </a:r>
                      <a:endParaRPr lang="zh-TW" altLang="zh-TW" sz="1700" b="1" i="0" u="none" strike="noStrike" cap="none" spc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Helvetica Light"/>
                      </a:endParaRPr>
                    </a:p>
                  </a:txBody>
                  <a:tcPr marL="62982" marR="62982" marT="31491" marB="31491" anchor="ctr"/>
                </a:tc>
                <a:extLst>
                  <a:ext uri="{0D108BD9-81ED-4DB2-BD59-A6C34878D82A}">
                    <a16:rowId xmlns:a16="http://schemas.microsoft.com/office/drawing/2014/main" val="2911360749"/>
                  </a:ext>
                </a:extLst>
              </a:tr>
              <a:tr h="1265484"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just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獎圖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Helvetica Light"/>
                        </a:rPr>
                        <a:t>-</a:t>
                      </a:r>
                      <a:endParaRPr kumimoji="0" lang="zh-TW" alt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sym typeface="Helvetica Light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700" b="1" i="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只出現在花果山</a:t>
                      </a:r>
                      <a:endParaRPr lang="zh-TW" sz="1700" b="1" i="0" u="none" strike="noStrike" kern="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982" marR="62982" marT="31491" marB="31491" anchor="ctr"/>
                </a:tc>
                <a:extLst>
                  <a:ext uri="{0D108BD9-81ED-4DB2-BD59-A6C34878D82A}">
                    <a16:rowId xmlns:a16="http://schemas.microsoft.com/office/drawing/2014/main" val="1577784455"/>
                  </a:ext>
                </a:extLst>
              </a:tr>
            </a:tbl>
          </a:graphicData>
        </a:graphic>
      </p:graphicFrame>
      <p:pic>
        <p:nvPicPr>
          <p:cNvPr id="3" name="影像" descr="影像">
            <a:extLst>
              <a:ext uri="{FF2B5EF4-FFF2-40B4-BE49-F238E27FC236}">
                <a16:creationId xmlns:a16="http://schemas.microsoft.com/office/drawing/2014/main" id="{0255DC2E-4631-4602-A454-9406E1E89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4" name="發展軌跡…">
            <a:extLst>
              <a:ext uri="{FF2B5EF4-FFF2-40B4-BE49-F238E27FC236}">
                <a16:creationId xmlns:a16="http://schemas.microsoft.com/office/drawing/2014/main" id="{060C1B3E-954C-4B94-91BD-2A059CF6A111}"/>
              </a:ext>
            </a:extLst>
          </p:cNvPr>
          <p:cNvSpPr txBox="1"/>
          <p:nvPr/>
        </p:nvSpPr>
        <p:spPr>
          <a:xfrm>
            <a:off x="1308958" y="259341"/>
            <a:ext cx="4712036" cy="4971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獎圖符號</a:t>
            </a:r>
            <a:endParaRPr lang="en-US" altLang="zh-TW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塞席爾商創曼有限公司  INITEX.CO.LTD">
            <a:extLst>
              <a:ext uri="{FF2B5EF4-FFF2-40B4-BE49-F238E27FC236}">
                <a16:creationId xmlns:a16="http://schemas.microsoft.com/office/drawing/2014/main" id="{D536487C-0154-433F-B33C-FBF33EFED90B}"/>
              </a:ext>
            </a:extLst>
          </p:cNvPr>
          <p:cNvSpPr txBox="1"/>
          <p:nvPr/>
        </p:nvSpPr>
        <p:spPr>
          <a:xfrm>
            <a:off x="833972" y="6567883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6" name="02 | 30">
            <a:extLst>
              <a:ext uri="{FF2B5EF4-FFF2-40B4-BE49-F238E27FC236}">
                <a16:creationId xmlns:a16="http://schemas.microsoft.com/office/drawing/2014/main" id="{49C58E9A-22A4-40EB-B85B-11DF93A2CF27}"/>
              </a:ext>
            </a:extLst>
          </p:cNvPr>
          <p:cNvSpPr txBox="1"/>
          <p:nvPr/>
        </p:nvSpPr>
        <p:spPr>
          <a:xfrm>
            <a:off x="10862177" y="6470156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08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11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7" name="塞席爾商創曼有限公司  INITEX.CO.LTD">
            <a:extLst>
              <a:ext uri="{FF2B5EF4-FFF2-40B4-BE49-F238E27FC236}">
                <a16:creationId xmlns:a16="http://schemas.microsoft.com/office/drawing/2014/main" id="{AAD688C2-4867-423F-A9ED-B7269B5F0F86}"/>
              </a:ext>
            </a:extLst>
          </p:cNvPr>
          <p:cNvSpPr txBox="1"/>
          <p:nvPr/>
        </p:nvSpPr>
        <p:spPr>
          <a:xfrm>
            <a:off x="5709621" y="6598690"/>
            <a:ext cx="1220409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 sz="895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 sz="895"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C1B548B-823E-4D12-9789-74AF0BF2A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186" y="1269392"/>
            <a:ext cx="1031795" cy="114643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725E23A-832F-4E71-A944-E48741BC0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186" y="4027994"/>
            <a:ext cx="1031795" cy="106753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9BAEF51-7540-4B76-84C6-578029791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185" y="5307581"/>
            <a:ext cx="1080521" cy="106251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7B8A079-550E-4714-B685-148E108C0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0185" y="2659118"/>
            <a:ext cx="1031795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1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65672"/>
            <a:ext cx="253641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796555" y="296174"/>
            <a:ext cx="4790333" cy="4971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主遊戲玩法介紹</a:t>
            </a:r>
            <a:endParaRPr lang="en-US" altLang="zh-TW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171385" y="657838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0862178" y="6370092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11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15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4D139AAF-C3E7-4DB4-BC3A-C3830DCDE4CA}"/>
              </a:ext>
            </a:extLst>
          </p:cNvPr>
          <p:cNvSpPr txBox="1"/>
          <p:nvPr/>
        </p:nvSpPr>
        <p:spPr>
          <a:xfrm>
            <a:off x="288990" y="3356839"/>
            <a:ext cx="3558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進入遊戲主畫面為花果山，有四卷軸讓玩家選擇，出現獎圖不同</a:t>
            </a:r>
          </a:p>
        </p:txBody>
      </p:sp>
      <p:pic>
        <p:nvPicPr>
          <p:cNvPr id="77" name="圖形 76" descr="雲朵 以實心填滿">
            <a:extLst>
              <a:ext uri="{FF2B5EF4-FFF2-40B4-BE49-F238E27FC236}">
                <a16:creationId xmlns:a16="http://schemas.microsoft.com/office/drawing/2014/main" id="{38854D40-7FDD-4C84-B41B-64A532C33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0528" y="1017524"/>
            <a:ext cx="1443134" cy="1443134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5E9FE648-E8F8-4225-B665-E70AE2FF8518}"/>
              </a:ext>
            </a:extLst>
          </p:cNvPr>
          <p:cNvSpPr txBox="1"/>
          <p:nvPr/>
        </p:nvSpPr>
        <p:spPr>
          <a:xfrm>
            <a:off x="3851654" y="3376741"/>
            <a:ext cx="458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右上為所在場景有的獎圖，點選左下捲軸時換場景</a:t>
            </a:r>
          </a:p>
        </p:txBody>
      </p:sp>
      <p:pic>
        <p:nvPicPr>
          <p:cNvPr id="81" name="圖片 80">
            <a:extLst>
              <a:ext uri="{FF2B5EF4-FFF2-40B4-BE49-F238E27FC236}">
                <a16:creationId xmlns:a16="http://schemas.microsoft.com/office/drawing/2014/main" id="{02A37D67-ADFF-4205-B565-E1497499B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54" y="1101924"/>
            <a:ext cx="3467152" cy="2224952"/>
          </a:xfrm>
          <a:prstGeom prst="rect">
            <a:avLst/>
          </a:prstGeom>
        </p:spPr>
      </p:pic>
      <p:sp>
        <p:nvSpPr>
          <p:cNvPr id="82" name="箭號: 向右 81">
            <a:extLst>
              <a:ext uri="{FF2B5EF4-FFF2-40B4-BE49-F238E27FC236}">
                <a16:creationId xmlns:a16="http://schemas.microsoft.com/office/drawing/2014/main" id="{769B4D70-2E78-472E-A23F-06FB04936003}"/>
              </a:ext>
            </a:extLst>
          </p:cNvPr>
          <p:cNvSpPr/>
          <p:nvPr/>
        </p:nvSpPr>
        <p:spPr>
          <a:xfrm>
            <a:off x="11671869" y="2127363"/>
            <a:ext cx="457463" cy="374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37EAD2B4-D58F-4E14-A79D-8EA908486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292" y="2791190"/>
            <a:ext cx="149898" cy="52069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A3E7273-4D57-4A2A-9016-0EBAD74EF8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0536" y="987040"/>
            <a:ext cx="3482090" cy="2280646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F1FC664-A9B8-49DA-9E4F-933E376B4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918" y="1103054"/>
            <a:ext cx="3348180" cy="2260003"/>
          </a:xfrm>
          <a:prstGeom prst="rect">
            <a:avLst/>
          </a:prstGeom>
        </p:spPr>
      </p:pic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D242692D-3569-4D05-8CDC-CCA41D20643A}"/>
              </a:ext>
            </a:extLst>
          </p:cNvPr>
          <p:cNvSpPr/>
          <p:nvPr/>
        </p:nvSpPr>
        <p:spPr>
          <a:xfrm>
            <a:off x="7538061" y="2175704"/>
            <a:ext cx="584034" cy="382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A30A6E7C-018C-4D43-9169-9F812254F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283" y="2830141"/>
            <a:ext cx="149898" cy="520699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D9BA9CD8-EA8A-4E4B-8266-6D5684DD2A32}"/>
              </a:ext>
            </a:extLst>
          </p:cNvPr>
          <p:cNvSpPr txBox="1"/>
          <p:nvPr/>
        </p:nvSpPr>
        <p:spPr>
          <a:xfrm>
            <a:off x="9014457" y="3311889"/>
            <a:ext cx="1999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雲霧飄過，切換場景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10777F4-BA23-4F04-9515-7C1CE8FE16A8}"/>
              </a:ext>
            </a:extLst>
          </p:cNvPr>
          <p:cNvSpPr txBox="1"/>
          <p:nvPr/>
        </p:nvSpPr>
        <p:spPr>
          <a:xfrm>
            <a:off x="2904517" y="6227370"/>
            <a:ext cx="37358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1"/>
              <a:t>火燄山</a:t>
            </a:r>
            <a:r>
              <a:rPr lang="en-US" altLang="zh-TW" sz="1400" b="1"/>
              <a:t>:</a:t>
            </a:r>
            <a:r>
              <a:rPr lang="zh-TW" altLang="en-US" sz="1400" b="1"/>
              <a:t>出現獎圖</a:t>
            </a:r>
            <a:r>
              <a:rPr lang="en-US" altLang="zh-TW" sz="1400" b="1"/>
              <a:t>A/K/P5/P4/P3/P2/P1</a:t>
            </a:r>
            <a:r>
              <a:rPr lang="zh-TW" altLang="en-US" sz="1400" b="1"/>
              <a:t>             </a:t>
            </a:r>
            <a:r>
              <a:rPr lang="zh-TW" altLang="en-US" sz="1400">
                <a:highlight>
                  <a:srgbClr val="FFFF00"/>
                </a:highlight>
              </a:rPr>
              <a:t>悟空旋轉金箍棒  出現發光特效將獎圖轉換</a:t>
            </a: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3BF5336E-2D26-429E-B8DC-7D337D988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5086" y="1070025"/>
            <a:ext cx="1211096" cy="374423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F24A5721-2876-47CA-ADA6-05E15B3575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835" y="1064857"/>
            <a:ext cx="1211096" cy="374423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8DFFBED3-0B95-4441-9EFD-5ECE3BE5B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048" y="1070025"/>
            <a:ext cx="1443134" cy="446160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B4DCA20D-C13F-4A96-A1B5-F3BFEBA1142D}"/>
              </a:ext>
            </a:extLst>
          </p:cNvPr>
          <p:cNvSpPr txBox="1"/>
          <p:nvPr/>
        </p:nvSpPr>
        <p:spPr>
          <a:xfrm>
            <a:off x="8843662" y="6189258"/>
            <a:ext cx="37358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>
                <a:highlight>
                  <a:srgbClr val="FFFF00"/>
                </a:highlight>
              </a:rPr>
              <a:t>由</a:t>
            </a:r>
            <a:r>
              <a:rPr lang="en-US" altLang="zh-TW" sz="1400">
                <a:highlight>
                  <a:srgbClr val="FFFF00"/>
                </a:highlight>
              </a:rPr>
              <a:t>P5</a:t>
            </a:r>
            <a:r>
              <a:rPr lang="zh-TW" altLang="en-US" sz="1400">
                <a:highlight>
                  <a:srgbClr val="FFFF00"/>
                </a:highlight>
              </a:rPr>
              <a:t>獎圖特效蓋住原本的</a:t>
            </a:r>
            <a:r>
              <a:rPr lang="en-US" altLang="zh-TW" sz="1400">
                <a:highlight>
                  <a:srgbClr val="FFFF00"/>
                </a:highlight>
              </a:rPr>
              <a:t>J</a:t>
            </a:r>
            <a:r>
              <a:rPr lang="zh-TW" altLang="en-US" sz="1400">
                <a:highlight>
                  <a:srgbClr val="FFFF00"/>
                </a:highlight>
              </a:rPr>
              <a:t>獎圖</a:t>
            </a:r>
            <a:br>
              <a:rPr lang="en-US" altLang="zh-TW" sz="1400">
                <a:highlight>
                  <a:srgbClr val="FFFF00"/>
                </a:highlight>
              </a:rPr>
            </a:br>
            <a:r>
              <a:rPr lang="zh-TW" altLang="en-US" sz="1400">
                <a:highlight>
                  <a:srgbClr val="FFFF00"/>
                </a:highlight>
              </a:rPr>
              <a:t>   </a:t>
            </a:r>
            <a:r>
              <a:rPr lang="en-US" altLang="zh-TW" sz="1400">
                <a:highlight>
                  <a:srgbClr val="FFFF00"/>
                </a:highlight>
              </a:rPr>
              <a:t>P4</a:t>
            </a:r>
            <a:r>
              <a:rPr lang="zh-TW" altLang="en-US" sz="1400">
                <a:highlight>
                  <a:srgbClr val="FFFF00"/>
                </a:highlight>
              </a:rPr>
              <a:t>獎圖特效蓋住原本的</a:t>
            </a:r>
            <a:r>
              <a:rPr lang="en-US" altLang="zh-TW" sz="1400">
                <a:highlight>
                  <a:srgbClr val="FFFF00"/>
                </a:highlight>
              </a:rPr>
              <a:t>Q</a:t>
            </a:r>
            <a:r>
              <a:rPr lang="zh-TW" altLang="en-US" sz="1400">
                <a:highlight>
                  <a:srgbClr val="FFFF00"/>
                </a:highlight>
              </a:rPr>
              <a:t>獎圖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40BF7B3-E447-42A2-B692-2DDC46957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0830" y="3894019"/>
            <a:ext cx="3731601" cy="2192126"/>
          </a:xfrm>
          <a:prstGeom prst="rect">
            <a:avLst/>
          </a:prstGeom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C3333839-E18A-484C-AF7D-6B06F5420C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1594" y="3880059"/>
            <a:ext cx="1450837" cy="441390"/>
          </a:xfrm>
          <a:prstGeom prst="rect">
            <a:avLst/>
          </a:prstGeom>
        </p:spPr>
      </p:pic>
      <p:sp>
        <p:nvSpPr>
          <p:cNvPr id="97" name="箭號: 向右 96">
            <a:extLst>
              <a:ext uri="{FF2B5EF4-FFF2-40B4-BE49-F238E27FC236}">
                <a16:creationId xmlns:a16="http://schemas.microsoft.com/office/drawing/2014/main" id="{A7C9073A-312B-4174-B5E4-EFF58840080C}"/>
              </a:ext>
            </a:extLst>
          </p:cNvPr>
          <p:cNvSpPr/>
          <p:nvPr/>
        </p:nvSpPr>
        <p:spPr>
          <a:xfrm>
            <a:off x="7996900" y="4953877"/>
            <a:ext cx="457463" cy="374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0743374-20C7-4E97-83F9-60C621C3E9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983" y="3957091"/>
            <a:ext cx="3588664" cy="2177539"/>
          </a:xfrm>
          <a:prstGeom prst="rect">
            <a:avLst/>
          </a:prstGeom>
        </p:spPr>
      </p:pic>
      <p:pic>
        <p:nvPicPr>
          <p:cNvPr id="75" name="圖片 74">
            <a:extLst>
              <a:ext uri="{FF2B5EF4-FFF2-40B4-BE49-F238E27FC236}">
                <a16:creationId xmlns:a16="http://schemas.microsoft.com/office/drawing/2014/main" id="{E9514FF5-C163-45C7-8D56-B1731BC6A3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6176" y="3957091"/>
            <a:ext cx="3588664" cy="217753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A0DB206-49D4-42AC-A166-614C0D2654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9478" y="4277162"/>
            <a:ext cx="550662" cy="51446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5B2DC7B1-4587-4149-8E4C-E052498A3A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4377" y="4696647"/>
            <a:ext cx="550662" cy="51446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DAF93CAB-E91F-417D-A6E1-DE64A05F8D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21700" y="4724006"/>
            <a:ext cx="550662" cy="51446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B436E592-9A82-4798-8440-88EEAC6168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7078" y="4256264"/>
            <a:ext cx="550662" cy="51446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562A04E7-A24F-4215-841D-2BD503CDA5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0033" y="4237294"/>
            <a:ext cx="550662" cy="51446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4524DEE7-0F92-40A9-A703-3FE1FEEE91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5200" y="4696647"/>
            <a:ext cx="550662" cy="514460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86" name="箭號: 向右 85">
            <a:extLst>
              <a:ext uri="{FF2B5EF4-FFF2-40B4-BE49-F238E27FC236}">
                <a16:creationId xmlns:a16="http://schemas.microsoft.com/office/drawing/2014/main" id="{BB9B3F87-8EF2-4C4D-BE2D-FEDCC42EE4F8}"/>
              </a:ext>
            </a:extLst>
          </p:cNvPr>
          <p:cNvSpPr/>
          <p:nvPr/>
        </p:nvSpPr>
        <p:spPr>
          <a:xfrm>
            <a:off x="3879270" y="4985580"/>
            <a:ext cx="493008" cy="39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弧形下彎 26">
            <a:extLst>
              <a:ext uri="{FF2B5EF4-FFF2-40B4-BE49-F238E27FC236}">
                <a16:creationId xmlns:a16="http://schemas.microsoft.com/office/drawing/2014/main" id="{E4D24C57-FE54-4DF7-9D22-F6158E01DE8B}"/>
              </a:ext>
            </a:extLst>
          </p:cNvPr>
          <p:cNvSpPr/>
          <p:nvPr/>
        </p:nvSpPr>
        <p:spPr>
          <a:xfrm>
            <a:off x="710841" y="4544814"/>
            <a:ext cx="472008" cy="225910"/>
          </a:xfrm>
          <a:prstGeom prst="curvedDownArrow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solidFill>
                <a:schemeClr val="tx1"/>
              </a:solidFill>
            </a:endParaRPr>
          </a:p>
        </p:txBody>
      </p:sp>
      <p:sp>
        <p:nvSpPr>
          <p:cNvPr id="87" name="02 | 30">
            <a:extLst>
              <a:ext uri="{FF2B5EF4-FFF2-40B4-BE49-F238E27FC236}">
                <a16:creationId xmlns:a16="http://schemas.microsoft.com/office/drawing/2014/main" id="{65F417E7-667C-4ED4-B4DF-E64040378AE2}"/>
              </a:ext>
            </a:extLst>
          </p:cNvPr>
          <p:cNvSpPr txBox="1"/>
          <p:nvPr/>
        </p:nvSpPr>
        <p:spPr>
          <a:xfrm>
            <a:off x="11358029" y="6551836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09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11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FDAE226E-DE3E-4682-AB8A-6358304D3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2820" y="942837"/>
            <a:ext cx="1443134" cy="44616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944B42E-712A-43D6-A96B-8B1658F39109}"/>
              </a:ext>
            </a:extLst>
          </p:cNvPr>
          <p:cNvSpPr/>
          <p:nvPr/>
        </p:nvSpPr>
        <p:spPr>
          <a:xfrm>
            <a:off x="5209563" y="2791190"/>
            <a:ext cx="147180" cy="6237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01DDA7C-6965-49DC-9E75-B92430EF3517}"/>
              </a:ext>
            </a:extLst>
          </p:cNvPr>
          <p:cNvSpPr/>
          <p:nvPr/>
        </p:nvSpPr>
        <p:spPr>
          <a:xfrm>
            <a:off x="796555" y="2735027"/>
            <a:ext cx="1096609" cy="6237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B24D4AE-A9A7-4B8A-9F81-873560DE2E78}"/>
              </a:ext>
            </a:extLst>
          </p:cNvPr>
          <p:cNvSpPr/>
          <p:nvPr/>
        </p:nvSpPr>
        <p:spPr>
          <a:xfrm>
            <a:off x="6209682" y="934512"/>
            <a:ext cx="1443134" cy="6237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CFC66329-D629-4C30-8E92-764CB406D0CB}"/>
              </a:ext>
            </a:extLst>
          </p:cNvPr>
          <p:cNvSpPr/>
          <p:nvPr/>
        </p:nvSpPr>
        <p:spPr>
          <a:xfrm>
            <a:off x="3754828" y="2207026"/>
            <a:ext cx="457463" cy="374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17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200291" y="331027"/>
            <a:ext cx="4712036" cy="4971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b="1">
                <a:latin typeface=".蘋方-繁"/>
              </a:rPr>
              <a:t>轉場流程介紹</a:t>
            </a:r>
            <a:endParaRPr lang="en-US" altLang="zh-TW" sz="2800" b="1">
              <a:latin typeface=".蘋方-繁"/>
            </a:endParaRPr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1863203" y="6413625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0862178" y="6370092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10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11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941748-86E6-471A-B6A9-69458F6FD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222" y="1457168"/>
            <a:ext cx="3460881" cy="202957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8E10E6C-248A-406B-AE5B-8763F0238DD7}"/>
              </a:ext>
            </a:extLst>
          </p:cNvPr>
          <p:cNvSpPr txBox="1"/>
          <p:nvPr/>
        </p:nvSpPr>
        <p:spPr>
          <a:xfrm>
            <a:off x="628262" y="3501060"/>
            <a:ext cx="3472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主遊戲內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R1/R3/R5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獲得免費遊戲，出現兩個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後最後一滾輪</a:t>
            </a:r>
            <a:r>
              <a:rPr lang="en-US" altLang="zh-TW" sz="1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slowmotion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呈現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51FEBF1-C138-49E0-A045-F4099ED856B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>
            <a:off x="4519619" y="1548854"/>
            <a:ext cx="2823042" cy="1937888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440BE09A-4937-4D9D-BB9E-F089E407A617}"/>
              </a:ext>
            </a:extLst>
          </p:cNvPr>
          <p:cNvSpPr txBox="1"/>
          <p:nvPr/>
        </p:nvSpPr>
        <p:spPr>
          <a:xfrm>
            <a:off x="1694859" y="4754501"/>
            <a:ext cx="9415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b="1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ea typeface="Segoe UI" panose="020B0502040204020203" pitchFamily="34" charset="0"/>
              </a:rPr>
              <a:t>旋轉中</a:t>
            </a:r>
            <a:r>
              <a:rPr lang="zh-TW" altLang="zh-TW" b="0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ea typeface="Segoe UI" panose="020B0502040204020203" pitchFamily="34" charset="0"/>
              </a:rPr>
              <a:t>→</a:t>
            </a:r>
            <a:r>
              <a:rPr lang="en-US" altLang="zh-TW" b="1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R1</a:t>
            </a:r>
            <a:r>
              <a:rPr lang="zh-TW" altLang="zh-TW" b="1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ea typeface="Segoe UI" panose="020B0502040204020203" pitchFamily="34" charset="0"/>
              </a:rPr>
              <a:t>停止後獲得</a:t>
            </a:r>
            <a:r>
              <a:rPr lang="en-US" altLang="zh-TW" b="1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BONUS</a:t>
            </a:r>
            <a:r>
              <a:rPr lang="zh-TW" altLang="zh-TW" b="0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ea typeface="Segoe UI" panose="020B0502040204020203" pitchFamily="34" charset="0"/>
              </a:rPr>
              <a:t>→</a:t>
            </a:r>
            <a:r>
              <a:rPr lang="en-US" altLang="zh-TW" b="1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 R3</a:t>
            </a:r>
            <a:r>
              <a:rPr lang="zh-TW" altLang="zh-TW" b="1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ea typeface="Segoe UI" panose="020B0502040204020203" pitchFamily="34" charset="0"/>
              </a:rPr>
              <a:t>停止後獲得</a:t>
            </a:r>
            <a:r>
              <a:rPr lang="en-US" altLang="zh-TW" b="1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BONUS </a:t>
            </a:r>
            <a:r>
              <a:rPr lang="zh-TW" altLang="zh-TW" b="0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ea typeface="Segoe UI" panose="020B0502040204020203" pitchFamily="34" charset="0"/>
              </a:rPr>
              <a:t>→</a:t>
            </a:r>
            <a:r>
              <a:rPr lang="en-US" altLang="zh-TW" b="1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 SLOW</a:t>
            </a:r>
            <a:r>
              <a:rPr lang="zh-TW" altLang="zh-TW" b="1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ea typeface="Segoe UI" panose="020B0502040204020203" pitchFamily="34" charset="0"/>
              </a:rPr>
              <a:t> </a:t>
            </a:r>
            <a:r>
              <a:rPr lang="en-US" altLang="zh-TW" b="1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MOTION</a:t>
            </a:r>
            <a:r>
              <a:rPr lang="zh-TW" altLang="zh-TW" b="1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ea typeface="Segoe UI" panose="020B0502040204020203" pitchFamily="34" charset="0"/>
              </a:rPr>
              <a:t> </a:t>
            </a:r>
            <a:r>
              <a:rPr lang="en-US" altLang="zh-TW" b="1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R5</a:t>
            </a:r>
            <a:r>
              <a:rPr lang="zh-TW" altLang="zh-TW" b="0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ea typeface="Segoe UI" panose="020B0502040204020203" pitchFamily="34" charset="0"/>
              </a:rPr>
              <a:t> →</a:t>
            </a:r>
            <a:r>
              <a:rPr lang="en-US" altLang="zh-TW" b="1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 R5</a:t>
            </a:r>
            <a:r>
              <a:rPr lang="zh-TW" altLang="zh-TW" b="1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ea typeface="Segoe UI" panose="020B0502040204020203" pitchFamily="34" charset="0"/>
              </a:rPr>
              <a:t>停止後獲得</a:t>
            </a:r>
            <a:r>
              <a:rPr lang="en-US" altLang="zh-TW" b="1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BONUS</a:t>
            </a:r>
            <a:r>
              <a:rPr lang="zh-TW" altLang="zh-TW" b="1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ea typeface="Segoe UI" panose="020B0502040204020203" pitchFamily="34" charset="0"/>
              </a:rPr>
              <a:t>→淡入轉場畫面→淡出為</a:t>
            </a:r>
            <a:r>
              <a:rPr lang="en-US" altLang="zh-TW" b="1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FS</a:t>
            </a:r>
            <a:r>
              <a:rPr lang="zh-TW" altLang="zh-TW" b="1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ea typeface="Segoe UI" panose="020B0502040204020203" pitchFamily="34" charset="0"/>
              </a:rPr>
              <a:t>畫面</a:t>
            </a:r>
            <a:endParaRPr lang="zh-TW" altLang="en-US" b="1">
              <a:solidFill>
                <a:srgbClr val="002060"/>
              </a:solidFill>
              <a:highlight>
                <a:srgbClr val="FFFF00"/>
              </a:highlight>
              <a:latin typeface=".蘋方-繁"/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DBA4ADE3-E63D-402D-9276-335FFBD9499E}"/>
              </a:ext>
            </a:extLst>
          </p:cNvPr>
          <p:cNvSpPr/>
          <p:nvPr/>
        </p:nvSpPr>
        <p:spPr>
          <a:xfrm>
            <a:off x="4100799" y="2580162"/>
            <a:ext cx="587925" cy="3693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08949C-9EE7-42E9-845A-C2973C0B0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05" y="1542123"/>
            <a:ext cx="3382194" cy="189360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5FA48B7-A650-4429-B371-78F15B39CCDA}"/>
              </a:ext>
            </a:extLst>
          </p:cNvPr>
          <p:cNvSpPr txBox="1"/>
          <p:nvPr/>
        </p:nvSpPr>
        <p:spPr>
          <a:xfrm>
            <a:off x="4740370" y="2304261"/>
            <a:ext cx="252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恭喜獲得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場免費遊戲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4D1519DD-B783-4D4B-ABC5-B0E689653628}"/>
              </a:ext>
            </a:extLst>
          </p:cNvPr>
          <p:cNvSpPr/>
          <p:nvPr/>
        </p:nvSpPr>
        <p:spPr>
          <a:xfrm>
            <a:off x="7169157" y="2527333"/>
            <a:ext cx="587924" cy="3693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02D162D-1079-4CBC-B829-64A5A0DE0925}"/>
              </a:ext>
            </a:extLst>
          </p:cNvPr>
          <p:cNvSpPr txBox="1"/>
          <p:nvPr/>
        </p:nvSpPr>
        <p:spPr>
          <a:xfrm>
            <a:off x="4535210" y="3546685"/>
            <a:ext cx="2966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淡入如來佛場景，點擊開始免費遊戲按鈕進入遊戲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32B5F33-8724-4EBD-9052-52C0B5E09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485" y="1852127"/>
            <a:ext cx="2369926" cy="123965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E7387AF-E664-4A14-8E41-3443481C7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4342" y="2673593"/>
            <a:ext cx="438211" cy="409632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D3C7C192-E70C-4397-9A2A-431D43F68E97}"/>
              </a:ext>
            </a:extLst>
          </p:cNvPr>
          <p:cNvSpPr txBox="1"/>
          <p:nvPr/>
        </p:nvSpPr>
        <p:spPr>
          <a:xfrm>
            <a:off x="8574128" y="3570632"/>
            <a:ext cx="1738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淡出進入</a:t>
            </a:r>
            <a:r>
              <a:rPr lang="en-US" altLang="zh-TW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FS</a:t>
            </a:r>
            <a:endParaRPr lang="zh-TW" altLang="en-US" sz="16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65C9EA4-9F3F-49D1-A8BC-D3B6CD2CC692}"/>
              </a:ext>
            </a:extLst>
          </p:cNvPr>
          <p:cNvSpPr txBox="1"/>
          <p:nvPr/>
        </p:nvSpPr>
        <p:spPr>
          <a:xfrm>
            <a:off x="5280959" y="2776794"/>
            <a:ext cx="1630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highlight>
                  <a:srgbClr val="FFFF00"/>
                </a:highlight>
                <a:latin typeface=".蘋方-繁"/>
              </a:rPr>
              <a:t>開始免費遊戲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52D944-483F-4492-A1E4-2DF1CDAFBB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5222" y="3091781"/>
            <a:ext cx="956642" cy="41957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B6DF775-EE78-483E-A196-BAFE2EBE4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8055" y="2198648"/>
            <a:ext cx="362532" cy="32868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3A40BBC-CE0B-4CED-B251-BF3FCD23B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2266" y="2143457"/>
            <a:ext cx="400937" cy="3838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0D7D220-BC84-4C9A-992F-E4C1C7992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3218" y="2272491"/>
            <a:ext cx="438212" cy="41956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11F7B0C-9E03-4F37-95EB-4DB6F0D0DF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9551" y="2305940"/>
            <a:ext cx="403276" cy="38611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2850E05-A6DE-4B3B-8E64-6CB696DE8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053" y="1738673"/>
            <a:ext cx="2287342" cy="13399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A03E98E-A012-423C-B9A9-1EDF340F3F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0213" y="1487104"/>
            <a:ext cx="1205980" cy="35385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01292D2-BBFE-4775-A46D-FF5FB09FAC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2221" y="2631686"/>
            <a:ext cx="368546" cy="39367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D5ED7AC-3921-4D70-8781-1BEE4419CE6E}"/>
              </a:ext>
            </a:extLst>
          </p:cNvPr>
          <p:cNvSpPr/>
          <p:nvPr/>
        </p:nvSpPr>
        <p:spPr>
          <a:xfrm>
            <a:off x="1312053" y="2610723"/>
            <a:ext cx="498548" cy="414637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2C69340-F879-4693-8E7F-31FDE6B5955D}"/>
              </a:ext>
            </a:extLst>
          </p:cNvPr>
          <p:cNvSpPr/>
          <p:nvPr/>
        </p:nvSpPr>
        <p:spPr>
          <a:xfrm>
            <a:off x="2170047" y="2607292"/>
            <a:ext cx="498548" cy="414637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F02E8A6-EAFD-40BD-ACF1-F52901FA836C}"/>
              </a:ext>
            </a:extLst>
          </p:cNvPr>
          <p:cNvSpPr/>
          <p:nvPr/>
        </p:nvSpPr>
        <p:spPr>
          <a:xfrm>
            <a:off x="3087415" y="2609641"/>
            <a:ext cx="498548" cy="414637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6856BE4-16AB-48F6-85ED-479D2D40A961}"/>
              </a:ext>
            </a:extLst>
          </p:cNvPr>
          <p:cNvSpPr/>
          <p:nvPr/>
        </p:nvSpPr>
        <p:spPr>
          <a:xfrm>
            <a:off x="3100214" y="1852128"/>
            <a:ext cx="478759" cy="116341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3ACE5CD-8155-4DC5-B810-01714B16C9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6960" y="2216656"/>
            <a:ext cx="449913" cy="39367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382A962-D080-4519-8DC0-8D6FF15E76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8708" y="2226978"/>
            <a:ext cx="430944" cy="37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0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影像" descr="影像">
            <a:extLst>
              <a:ext uri="{FF2B5EF4-FFF2-40B4-BE49-F238E27FC236}">
                <a16:creationId xmlns:a16="http://schemas.microsoft.com/office/drawing/2014/main" id="{85E7244C-2551-456D-BAA5-B17AEF379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03" y="39103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7" name="發展軌跡…">
            <a:extLst>
              <a:ext uri="{FF2B5EF4-FFF2-40B4-BE49-F238E27FC236}">
                <a16:creationId xmlns:a16="http://schemas.microsoft.com/office/drawing/2014/main" id="{3A949F84-91E3-4119-8369-D3BD32905DCF}"/>
              </a:ext>
            </a:extLst>
          </p:cNvPr>
          <p:cNvSpPr txBox="1"/>
          <p:nvPr/>
        </p:nvSpPr>
        <p:spPr>
          <a:xfrm>
            <a:off x="1015544" y="321014"/>
            <a:ext cx="3810848" cy="4971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b="1">
                <a:latin typeface=".蘋方-繁"/>
              </a:rPr>
              <a:t>免費遊戲玩法流程</a:t>
            </a:r>
            <a:endParaRPr lang="en-US" altLang="zh-TW" sz="2800" b="1">
              <a:latin typeface=".蘋方-繁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2B5D2F3-8D1D-47CB-98B4-26F929964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19" y="1049175"/>
            <a:ext cx="4066954" cy="226172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1E199F6A-3280-4B15-9B19-296A4029A2B3}"/>
              </a:ext>
            </a:extLst>
          </p:cNvPr>
          <p:cNvSpPr txBox="1"/>
          <p:nvPr/>
        </p:nvSpPr>
        <p:spPr>
          <a:xfrm>
            <a:off x="319886" y="3361526"/>
            <a:ext cx="3787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當主遊戲場景為火焰山，會依照火焰山有的獎圖進入免費遊戲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1034A351-4496-4511-93F8-31870D288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52" y="1466913"/>
            <a:ext cx="2600688" cy="139084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4004CB2-7A07-47EB-9AC3-FB2CF9370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342" y="1024042"/>
            <a:ext cx="3851623" cy="2297552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EA231BD3-5F95-4460-9AED-ED0F931C6DEE}"/>
              </a:ext>
            </a:extLst>
          </p:cNvPr>
          <p:cNvSpPr txBox="1"/>
          <p:nvPr/>
        </p:nvSpPr>
        <p:spPr>
          <a:xfrm>
            <a:off x="4368929" y="3306349"/>
            <a:ext cx="3787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免費遊戲中</a:t>
            </a:r>
            <a:r>
              <a:rPr lang="en-US" altLang="zh-TW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只會出現在第五滾輪，出現時則在滾輪</a:t>
            </a:r>
            <a:r>
              <a:rPr lang="en-US" altLang="zh-TW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2/3/4</a:t>
            </a:r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隨機贈送百搭或乘倍百搭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D0F52851-0CFF-43F6-BDC6-CF4FC839B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582" y="2377835"/>
            <a:ext cx="523948" cy="47702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158276EA-C74C-4132-8A62-ED037140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804" y="2421059"/>
            <a:ext cx="581931" cy="433804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747F4F40-712F-4A25-80AA-5CF37E589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127" y="2407737"/>
            <a:ext cx="581931" cy="433804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FB8A2DEB-53B8-4ABC-BD66-A48E29B8B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2439" y="2407737"/>
            <a:ext cx="581931" cy="433804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746B9C2D-12B5-4176-A300-1DD3655DB68D}"/>
              </a:ext>
            </a:extLst>
          </p:cNvPr>
          <p:cNvSpPr txBox="1"/>
          <p:nvPr/>
        </p:nvSpPr>
        <p:spPr>
          <a:xfrm>
            <a:off x="8364806" y="3327804"/>
            <a:ext cx="3787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特效發出強光，其他滾輪上所有獎圖淡化</a:t>
            </a: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2452AB04-9E3D-472A-934B-CEF179C4B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9861" y="1054359"/>
            <a:ext cx="3959399" cy="2256541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56A362D3-5894-4A7F-ACBE-1DEC93BDA38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6000"/>
          </a:blip>
          <a:stretch>
            <a:fillRect/>
          </a:stretch>
        </p:blipFill>
        <p:spPr>
          <a:xfrm>
            <a:off x="9053724" y="1558995"/>
            <a:ext cx="2527263" cy="1277027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DB8AFBB5-D7C6-4DA1-959A-2B515F2C87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9649" y="2356921"/>
            <a:ext cx="461338" cy="484620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9ECEE978-684F-4DF6-B8A6-9725BED943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801" y="4066328"/>
            <a:ext cx="4344006" cy="2400635"/>
          </a:xfrm>
          <a:prstGeom prst="rect">
            <a:avLst/>
          </a:prstGeom>
        </p:spPr>
      </p:pic>
      <p:sp>
        <p:nvSpPr>
          <p:cNvPr id="51" name="文字方塊 50">
            <a:extLst>
              <a:ext uri="{FF2B5EF4-FFF2-40B4-BE49-F238E27FC236}">
                <a16:creationId xmlns:a16="http://schemas.microsoft.com/office/drawing/2014/main" id="{1D7E2D4D-CE05-4E34-BD06-A95D2831462D}"/>
              </a:ext>
            </a:extLst>
          </p:cNvPr>
          <p:cNvSpPr txBox="1"/>
          <p:nvPr/>
        </p:nvSpPr>
        <p:spPr>
          <a:xfrm>
            <a:off x="1074735" y="6522344"/>
            <a:ext cx="273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天宮門放大開門特效</a:t>
            </a:r>
            <a:endParaRPr lang="zh-TW" altLang="en-US"/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81EDA0B5-2DFD-4F53-8E12-1E2022B149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3172" y="4517929"/>
            <a:ext cx="2513409" cy="1497431"/>
          </a:xfrm>
          <a:prstGeom prst="rect">
            <a:avLst/>
          </a:prstGeom>
        </p:spPr>
      </p:pic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1775156B-BAF7-42B4-86D1-D67C386845E3}"/>
              </a:ext>
            </a:extLst>
          </p:cNvPr>
          <p:cNvSpPr/>
          <p:nvPr/>
        </p:nvSpPr>
        <p:spPr>
          <a:xfrm>
            <a:off x="4368929" y="5114716"/>
            <a:ext cx="457463" cy="374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B8372777-66BE-490C-AC14-78084EDED4B9}"/>
              </a:ext>
            </a:extLst>
          </p:cNvPr>
          <p:cNvSpPr/>
          <p:nvPr/>
        </p:nvSpPr>
        <p:spPr>
          <a:xfrm>
            <a:off x="3963572" y="2096684"/>
            <a:ext cx="457463" cy="374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E871C338-1F8B-461E-A524-6A32FE2102EB}"/>
              </a:ext>
            </a:extLst>
          </p:cNvPr>
          <p:cNvSpPr/>
          <p:nvPr/>
        </p:nvSpPr>
        <p:spPr>
          <a:xfrm>
            <a:off x="7960297" y="2010069"/>
            <a:ext cx="457463" cy="374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4DB9378-2958-4D61-B5A4-1092F6804B86}"/>
              </a:ext>
            </a:extLst>
          </p:cNvPr>
          <p:cNvSpPr/>
          <p:nvPr/>
        </p:nvSpPr>
        <p:spPr>
          <a:xfrm>
            <a:off x="11119649" y="2356921"/>
            <a:ext cx="461338" cy="47910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7" name="圖片 56">
            <a:extLst>
              <a:ext uri="{FF2B5EF4-FFF2-40B4-BE49-F238E27FC236}">
                <a16:creationId xmlns:a16="http://schemas.microsoft.com/office/drawing/2014/main" id="{891B127A-44E2-464C-B0A4-523817BD73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5768" y="4066329"/>
            <a:ext cx="3962953" cy="2400635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3163783E-0536-4261-9378-8349509259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4712" y="5415882"/>
            <a:ext cx="536810" cy="531120"/>
          </a:xfrm>
          <a:prstGeom prst="rect">
            <a:avLst/>
          </a:prstGeom>
        </p:spPr>
      </p:pic>
      <p:sp>
        <p:nvSpPr>
          <p:cNvPr id="59" name="文字方塊 58">
            <a:extLst>
              <a:ext uri="{FF2B5EF4-FFF2-40B4-BE49-F238E27FC236}">
                <a16:creationId xmlns:a16="http://schemas.microsoft.com/office/drawing/2014/main" id="{81E29B08-A328-456B-876D-7633B0DC4C5D}"/>
              </a:ext>
            </a:extLst>
          </p:cNvPr>
          <p:cNvSpPr txBox="1"/>
          <p:nvPr/>
        </p:nvSpPr>
        <p:spPr>
          <a:xfrm>
            <a:off x="8721509" y="5855500"/>
            <a:ext cx="3231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變成</a:t>
            </a:r>
            <a:r>
              <a:rPr lang="en-US" altLang="zh-TW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WILD</a:t>
            </a:r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，其他滾輪上獎圖隨機變成乘倍百搭</a:t>
            </a:r>
            <a:endParaRPr lang="zh-TW" altLang="en-US" sz="1600"/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C717A76F-93D4-4C83-AC16-30A7FF8C8D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78865" y="5415882"/>
            <a:ext cx="494575" cy="52333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511B777-E351-4111-85A9-3B53D0DC42AB}"/>
              </a:ext>
            </a:extLst>
          </p:cNvPr>
          <p:cNvSpPr/>
          <p:nvPr/>
        </p:nvSpPr>
        <p:spPr>
          <a:xfrm>
            <a:off x="7072604" y="1505085"/>
            <a:ext cx="457463" cy="134977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02 | 30">
            <a:extLst>
              <a:ext uri="{FF2B5EF4-FFF2-40B4-BE49-F238E27FC236}">
                <a16:creationId xmlns:a16="http://schemas.microsoft.com/office/drawing/2014/main" id="{A337FBB5-4D8B-4CA8-99E9-8941D2F6C1E1}"/>
              </a:ext>
            </a:extLst>
          </p:cNvPr>
          <p:cNvSpPr txBox="1"/>
          <p:nvPr/>
        </p:nvSpPr>
        <p:spPr>
          <a:xfrm>
            <a:off x="10862177" y="6470156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11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11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9394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影像" descr="影像">
            <a:extLst>
              <a:ext uri="{FF2B5EF4-FFF2-40B4-BE49-F238E27FC236}">
                <a16:creationId xmlns:a16="http://schemas.microsoft.com/office/drawing/2014/main" id="{638F9702-3505-468A-A2D1-E42CB8DBE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4" y="429164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發展軌跡…">
            <a:extLst>
              <a:ext uri="{FF2B5EF4-FFF2-40B4-BE49-F238E27FC236}">
                <a16:creationId xmlns:a16="http://schemas.microsoft.com/office/drawing/2014/main" id="{627B0324-B4B9-46A8-A5F3-93D5FDF63E9B}"/>
              </a:ext>
            </a:extLst>
          </p:cNvPr>
          <p:cNvSpPr txBox="1"/>
          <p:nvPr/>
        </p:nvSpPr>
        <p:spPr>
          <a:xfrm>
            <a:off x="841713" y="352093"/>
            <a:ext cx="3810848" cy="4971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b="1">
                <a:latin typeface=".蘋方-繁"/>
              </a:rPr>
              <a:t>免費遊戲玩法流程</a:t>
            </a:r>
            <a:endParaRPr lang="en-US" altLang="zh-TW" sz="2800" b="1">
              <a:latin typeface=".蘋方-繁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2190CB3-BDF0-48FD-A5DF-62409A33E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5" y="1025692"/>
            <a:ext cx="3953267" cy="22617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DB04008-D763-4DB2-82C8-123C9F32EA76}"/>
              </a:ext>
            </a:extLst>
          </p:cNvPr>
          <p:cNvSpPr txBox="1"/>
          <p:nvPr/>
        </p:nvSpPr>
        <p:spPr>
          <a:xfrm>
            <a:off x="279802" y="3225648"/>
            <a:ext cx="3787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當主遊戲場景為火焰山，會依照火焰山有的獎圖</a:t>
            </a:r>
            <a:r>
              <a:rPr lang="en-US" altLang="zh-TW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(A/K/P1/P2/P3/P4/P5)</a:t>
            </a:r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進入免費遊戲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86E511-35BD-45F5-A7F7-B1B615989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07" y="1411536"/>
            <a:ext cx="2551593" cy="1390844"/>
          </a:xfrm>
          <a:prstGeom prst="rect">
            <a:avLst/>
          </a:prstGeom>
        </p:spPr>
      </p:pic>
      <p:sp>
        <p:nvSpPr>
          <p:cNvPr id="7" name="02 | 30">
            <a:extLst>
              <a:ext uri="{FF2B5EF4-FFF2-40B4-BE49-F238E27FC236}">
                <a16:creationId xmlns:a16="http://schemas.microsoft.com/office/drawing/2014/main" id="{A8B09054-E9D9-48A6-A58E-59533897CF95}"/>
              </a:ext>
            </a:extLst>
          </p:cNvPr>
          <p:cNvSpPr txBox="1"/>
          <p:nvPr/>
        </p:nvSpPr>
        <p:spPr>
          <a:xfrm>
            <a:off x="11551604" y="6639900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11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11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6C26BE-B0B4-49AF-88E4-838EFABBF8FF}"/>
              </a:ext>
            </a:extLst>
          </p:cNvPr>
          <p:cNvSpPr/>
          <p:nvPr/>
        </p:nvSpPr>
        <p:spPr>
          <a:xfrm>
            <a:off x="1165856" y="2869679"/>
            <a:ext cx="939781" cy="417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E5FD18-FA40-432D-86A7-53F10E815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971" y="2852257"/>
            <a:ext cx="435152" cy="44112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BC1F508-9A10-4030-8BE1-163FEB56F218}"/>
              </a:ext>
            </a:extLst>
          </p:cNvPr>
          <p:cNvSpPr txBox="1"/>
          <p:nvPr/>
        </p:nvSpPr>
        <p:spPr>
          <a:xfrm>
            <a:off x="1788215" y="4155944"/>
            <a:ext cx="75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>
                <a:solidFill>
                  <a:schemeClr val="bg1"/>
                </a:solidFill>
                <a:latin typeface="STCaiyun" panose="02010800040101010101" pitchFamily="2" charset="-122"/>
                <a:ea typeface="STCaiyun" panose="02010800040101010101" pitchFamily="2" charset="-122"/>
              </a:rPr>
              <a:t>1X</a:t>
            </a:r>
            <a:endParaRPr lang="zh-TW" altLang="en-US" b="1">
              <a:solidFill>
                <a:schemeClr val="bg1"/>
              </a:solidFill>
              <a:latin typeface="STCaiyun" panose="02010800040101010101" pitchFamily="2" charset="-122"/>
              <a:ea typeface="STCaiyun" panose="02010800040101010101" pitchFamily="2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0E93CD0-C30A-4412-AA49-5C637C99A467}"/>
              </a:ext>
            </a:extLst>
          </p:cNvPr>
          <p:cNvSpPr txBox="1"/>
          <p:nvPr/>
        </p:nvSpPr>
        <p:spPr>
          <a:xfrm>
            <a:off x="233514" y="6317026"/>
            <a:ext cx="4006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在下一場免費遊戲中連線落通過百搭將以乘倍計分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276505EB-6368-4041-B236-27E4A49E9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808" y="2270840"/>
            <a:ext cx="2101337" cy="50489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838A4AA7-E451-4DC2-BCD6-1EFC99E8F0E7}"/>
              </a:ext>
            </a:extLst>
          </p:cNvPr>
          <p:cNvSpPr txBox="1"/>
          <p:nvPr/>
        </p:nvSpPr>
        <p:spPr>
          <a:xfrm>
            <a:off x="5990367" y="2893882"/>
            <a:ext cx="75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>
                <a:solidFill>
                  <a:schemeClr val="bg1"/>
                </a:solidFill>
                <a:latin typeface="STCaiyun" panose="02010800040101010101" pitchFamily="2" charset="-122"/>
                <a:ea typeface="STCaiyun" panose="02010800040101010101" pitchFamily="2" charset="-122"/>
              </a:rPr>
              <a:t>X</a:t>
            </a:r>
            <a:endParaRPr lang="zh-TW" altLang="en-US" b="1">
              <a:solidFill>
                <a:schemeClr val="bg1"/>
              </a:solidFill>
              <a:latin typeface="STCaiyun" panose="02010800040101010101" pitchFamily="2" charset="-122"/>
              <a:ea typeface="STCaiyun" panose="02010800040101010101" pitchFamily="2" charset="-122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44B55AF-8470-4A0A-A392-523C8536C426}"/>
              </a:ext>
            </a:extLst>
          </p:cNvPr>
          <p:cNvSpPr txBox="1"/>
          <p:nvPr/>
        </p:nvSpPr>
        <p:spPr>
          <a:xfrm>
            <a:off x="1589483" y="2881752"/>
            <a:ext cx="75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>
                <a:solidFill>
                  <a:schemeClr val="bg1"/>
                </a:solidFill>
                <a:latin typeface="STCaiyun" panose="02010800040101010101" pitchFamily="2" charset="-122"/>
                <a:ea typeface="STCaiyun" panose="02010800040101010101" pitchFamily="2" charset="-122"/>
              </a:rPr>
              <a:t>1X</a:t>
            </a:r>
            <a:endParaRPr lang="zh-TW" altLang="en-US" b="1">
              <a:solidFill>
                <a:schemeClr val="bg1"/>
              </a:solidFill>
              <a:latin typeface="STCaiyun" panose="02010800040101010101" pitchFamily="2" charset="-122"/>
              <a:ea typeface="STCaiyun" panose="02010800040101010101" pitchFamily="2" charset="-122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FD9BF549-A089-4FC5-B4BA-D6D34883F731}"/>
              </a:ext>
            </a:extLst>
          </p:cNvPr>
          <p:cNvSpPr txBox="1"/>
          <p:nvPr/>
        </p:nvSpPr>
        <p:spPr>
          <a:xfrm>
            <a:off x="8491381" y="6279869"/>
            <a:ext cx="3787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若沒有任何連線得分在下一場遊戲中百搭倍數持平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0" name="圖片 59">
            <a:extLst>
              <a:ext uri="{FF2B5EF4-FFF2-40B4-BE49-F238E27FC236}">
                <a16:creationId xmlns:a16="http://schemas.microsoft.com/office/drawing/2014/main" id="{C163F4F8-AFC2-41A2-B5CD-6F81870A1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015" y="982528"/>
            <a:ext cx="3754591" cy="2328742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1807FC02-ED01-451B-933C-9D6BFB875A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008" y="3986117"/>
            <a:ext cx="3950933" cy="235072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877B555-960D-456B-B73D-9567A39C5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1401" y="1024617"/>
            <a:ext cx="3902077" cy="2260791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C98E5D3F-E018-435E-9755-674A496C528F}"/>
              </a:ext>
            </a:extLst>
          </p:cNvPr>
          <p:cNvSpPr/>
          <p:nvPr/>
        </p:nvSpPr>
        <p:spPr>
          <a:xfrm>
            <a:off x="3895616" y="2092761"/>
            <a:ext cx="669723" cy="441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9DFFE840-5289-4EBF-85C3-32882797AB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669" y="2356968"/>
            <a:ext cx="583483" cy="54512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F2404CBA-050E-40D9-8768-44B2EBBE56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4628" y="2372299"/>
            <a:ext cx="550662" cy="51446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02F10E0-277F-4CD6-9C7D-EB6C29053C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7108" y="2372299"/>
            <a:ext cx="550662" cy="51446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3DD09D2-D0BB-4BC5-8997-98BCED4791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367" y="2387631"/>
            <a:ext cx="550662" cy="514460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A0FA0AC5-A068-4E52-A6CE-51646C4850F4}"/>
              </a:ext>
            </a:extLst>
          </p:cNvPr>
          <p:cNvSpPr txBox="1"/>
          <p:nvPr/>
        </p:nvSpPr>
        <p:spPr>
          <a:xfrm>
            <a:off x="4424701" y="3353359"/>
            <a:ext cx="3787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在免費遊戲中若有連線，則會以消除的方式往下掉落，一直到沒有連線為止</a:t>
            </a:r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65DC7081-8F27-4389-9620-46117682FE0C}"/>
              </a:ext>
            </a:extLst>
          </p:cNvPr>
          <p:cNvSpPr/>
          <p:nvPr/>
        </p:nvSpPr>
        <p:spPr>
          <a:xfrm>
            <a:off x="7941171" y="2104746"/>
            <a:ext cx="643312" cy="420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51F635C-8932-42BD-B5DB-A54BB622E311}"/>
              </a:ext>
            </a:extLst>
          </p:cNvPr>
          <p:cNvSpPr txBox="1"/>
          <p:nvPr/>
        </p:nvSpPr>
        <p:spPr>
          <a:xfrm>
            <a:off x="8395193" y="3321958"/>
            <a:ext cx="3787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依照連線次數，畫面底下的百搭會累積乘倍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34E64FE-E037-4809-A165-41A8CE01F2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3291" y="1918762"/>
            <a:ext cx="1942293" cy="88361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8ECF1EA-E3CC-4312-AD51-10EE1F163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2347" y="5878603"/>
            <a:ext cx="1009791" cy="47631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1A113318-9454-4C63-A17F-52FAAB9132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0918" y="4850473"/>
            <a:ext cx="436212" cy="410170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8EEBAA0B-E2CE-41B0-A946-BE6E79A0E4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22833" y="3976381"/>
            <a:ext cx="3889228" cy="2391419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CB61CACB-4EBB-42D8-AC36-C75D5D5239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2838" y="4749627"/>
            <a:ext cx="583483" cy="54512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96AFD82C-D4C3-4B55-8AAC-5B753B4781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9118" y="4785224"/>
            <a:ext cx="583483" cy="54512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F6D2DC67-EEDB-4E33-84D0-05BA7190DF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24404" y="5830633"/>
            <a:ext cx="1151495" cy="545123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8E61D17E-326C-418A-A1D0-03F45FC19ABF}"/>
              </a:ext>
            </a:extLst>
          </p:cNvPr>
          <p:cNvSpPr txBox="1"/>
          <p:nvPr/>
        </p:nvSpPr>
        <p:spPr>
          <a:xfrm>
            <a:off x="4405884" y="6316074"/>
            <a:ext cx="3787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在免費遊戲中若有連線，則會以消除的方式往下掉落，一直到沒有連線為止</a:t>
            </a: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19098FE9-4309-4BB4-AA8C-AF26234E99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5944" y="2286197"/>
            <a:ext cx="428685" cy="495369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11E40231-3115-444F-8F78-367077912E3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51972" y="5289364"/>
            <a:ext cx="2387095" cy="482999"/>
          </a:xfrm>
          <a:prstGeom prst="rect">
            <a:avLst/>
          </a:prstGeom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AF5B2234-E834-432B-83E3-CDA2D1CE93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27134" y="5813876"/>
            <a:ext cx="957765" cy="45341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E15CC0E-A7DB-411C-A248-93AEBAE085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73726" y="1882245"/>
            <a:ext cx="408935" cy="43719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DFDD11B-C2C7-4BF3-A659-8E813F8206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26302" y="1882245"/>
            <a:ext cx="432222" cy="43719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93A9F97-1DB7-4B3F-BF4D-19B11E042D1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0013" y="1963576"/>
            <a:ext cx="443354" cy="467985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5DFAF37B-3924-4A30-8430-ACFE613B26F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13378" y="1932117"/>
            <a:ext cx="443354" cy="467985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7B75A9A2-3B52-4A09-8074-D4C2B0AAF0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55526" y="2336889"/>
            <a:ext cx="458746" cy="484232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A3DD88BC-C104-4302-9484-B6EC09DE1AC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35944" y="1879834"/>
            <a:ext cx="424600" cy="448189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2DA5DE02-6022-41CC-924C-8F8CD2F05F4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8517" y="5287721"/>
            <a:ext cx="441983" cy="466538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61A4C2CF-3151-4BD5-AD60-43135F1622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79574" y="4805551"/>
            <a:ext cx="495064" cy="522568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DD9DA10D-4CB0-426C-AADB-82B78B0E32B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99295" y="4844794"/>
            <a:ext cx="414783" cy="437826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9C0B0FE4-D6AB-4A49-BEE9-20160960446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55145" y="4888555"/>
            <a:ext cx="514422" cy="419158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97B55606-7EA0-4A9C-BC61-1C8559A94D7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41970" y="4824714"/>
            <a:ext cx="397097" cy="419158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B659C77D-08F2-4E9E-8F62-9D14E03A97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83019" y="5318379"/>
            <a:ext cx="429248" cy="464647"/>
          </a:xfrm>
          <a:prstGeom prst="rect">
            <a:avLst/>
          </a:prstGeom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4595E6FE-DC5F-49AF-91AC-3389F52CD8A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82459" y="5289364"/>
            <a:ext cx="405992" cy="428547"/>
          </a:xfrm>
          <a:prstGeom prst="rect">
            <a:avLst/>
          </a:prstGeom>
        </p:spPr>
      </p:pic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12A2E5F0-B581-4AAC-877F-AFE72D5C10A4}"/>
              </a:ext>
            </a:extLst>
          </p:cNvPr>
          <p:cNvSpPr/>
          <p:nvPr/>
        </p:nvSpPr>
        <p:spPr>
          <a:xfrm>
            <a:off x="3828311" y="5007743"/>
            <a:ext cx="669723" cy="441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417D1271-384D-4EF1-B109-37C3D2CA84D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86065" y="2881752"/>
            <a:ext cx="377261" cy="39266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505C6C08-5075-4D71-AEDD-59BC80CFEF0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07821" y="4292284"/>
            <a:ext cx="447737" cy="504895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67834F7F-A603-4340-ABF3-84BF8E65503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74566" y="3986780"/>
            <a:ext cx="3751821" cy="2272785"/>
          </a:xfrm>
          <a:prstGeom prst="rect">
            <a:avLst/>
          </a:prstGeom>
        </p:spPr>
      </p:pic>
      <p:sp>
        <p:nvSpPr>
          <p:cNvPr id="66" name="箭號: 向右 65">
            <a:extLst>
              <a:ext uri="{FF2B5EF4-FFF2-40B4-BE49-F238E27FC236}">
                <a16:creationId xmlns:a16="http://schemas.microsoft.com/office/drawing/2014/main" id="{730DEE14-AD5F-49BA-AD1A-026F62302D55}"/>
              </a:ext>
            </a:extLst>
          </p:cNvPr>
          <p:cNvSpPr/>
          <p:nvPr/>
        </p:nvSpPr>
        <p:spPr>
          <a:xfrm>
            <a:off x="8007863" y="4961302"/>
            <a:ext cx="669723" cy="441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5" name="圖片 64">
            <a:extLst>
              <a:ext uri="{FF2B5EF4-FFF2-40B4-BE49-F238E27FC236}">
                <a16:creationId xmlns:a16="http://schemas.microsoft.com/office/drawing/2014/main" id="{8D01C74B-0F0D-4F3A-901B-8DE496EFAD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8909" y="5783026"/>
            <a:ext cx="1065978" cy="49684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4EEAFB5-2524-4608-B78C-A2D73EA0199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87739" y="4366078"/>
            <a:ext cx="438211" cy="47631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9FD871A-9571-4855-812C-26F601464CC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12497" y="4313721"/>
            <a:ext cx="434371" cy="434371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06432157-A804-4391-B0B9-740FF099331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07460" y="5335046"/>
            <a:ext cx="411422" cy="41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7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ln w="3175">
            <a:miter lim="400000"/>
          </a:ln>
        </p:spPr>
      </p:pic>
      <p:pic>
        <p:nvPicPr>
          <p:cNvPr id="137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982" y="3216250"/>
            <a:ext cx="1603500" cy="320699"/>
          </a:xfrm>
          <a:prstGeom prst="rect">
            <a:avLst/>
          </a:prstGeom>
          <a:ln w="3175">
            <a:miter lim="400000"/>
          </a:ln>
        </p:spPr>
      </p:pic>
      <p:sp>
        <p:nvSpPr>
          <p:cNvPr id="138" name="線條"/>
          <p:cNvSpPr/>
          <p:nvPr/>
        </p:nvSpPr>
        <p:spPr>
          <a:xfrm flipV="1">
            <a:off x="3340553" y="3080225"/>
            <a:ext cx="1" cy="57525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2803" tIns="32803" rIns="32803" bIns="32803" anchor="ctr"/>
          <a:lstStyle/>
          <a:p>
            <a:pPr>
              <a:defRPr sz="2200"/>
            </a:pPr>
            <a:endParaRPr sz="1515"/>
          </a:p>
        </p:txBody>
      </p:sp>
      <p:sp>
        <p:nvSpPr>
          <p:cNvPr id="139" name="THANKS."/>
          <p:cNvSpPr txBox="1"/>
          <p:nvPr/>
        </p:nvSpPr>
        <p:spPr>
          <a:xfrm>
            <a:off x="3680765" y="2910421"/>
            <a:ext cx="1575762" cy="7123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>
            <a:spAutoFit/>
          </a:bodyPr>
          <a:lstStyle>
            <a:lvl1pPr algn="l">
              <a:lnSpc>
                <a:spcPct val="140000"/>
              </a:lnSpc>
              <a:defRPr sz="4800">
                <a:solidFill>
                  <a:srgbClr val="00B2BF"/>
                </a:solidFill>
                <a:latin typeface="Gotham Bold"/>
                <a:ea typeface="Gotham Bold"/>
                <a:cs typeface="Gotham Bold"/>
                <a:sym typeface="Gotham Bold"/>
              </a:defRPr>
            </a:lvl1pPr>
          </a:lstStyle>
          <a:p>
            <a:r>
              <a:rPr sz="3306"/>
              <a:t>THANKS.</a:t>
            </a:r>
          </a:p>
        </p:txBody>
      </p:sp>
    </p:spTree>
    <p:extLst>
      <p:ext uri="{BB962C8B-B14F-4D97-AF65-F5344CB8AC3E}">
        <p14:creationId xmlns:p14="http://schemas.microsoft.com/office/powerpoint/2010/main" val="790360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274" y="-1"/>
            <a:ext cx="3832704" cy="6858001"/>
          </a:xfrm>
          <a:prstGeom prst="rect">
            <a:avLst/>
          </a:prstGeom>
          <a:ln w="3175">
            <a:miter lim="400000"/>
          </a:ln>
        </p:spPr>
      </p:pic>
      <p:pic>
        <p:nvPicPr>
          <p:cNvPr id="125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982" y="3216250"/>
            <a:ext cx="1603500" cy="320699"/>
          </a:xfrm>
          <a:prstGeom prst="rect">
            <a:avLst/>
          </a:prstGeom>
          <a:ln w="3175">
            <a:miter lim="400000"/>
          </a:ln>
        </p:spPr>
      </p:pic>
      <p:sp>
        <p:nvSpPr>
          <p:cNvPr id="126" name="線條"/>
          <p:cNvSpPr/>
          <p:nvPr/>
        </p:nvSpPr>
        <p:spPr>
          <a:xfrm flipV="1">
            <a:off x="3340553" y="3080225"/>
            <a:ext cx="1" cy="575254"/>
          </a:xfrm>
          <a:prstGeom prst="line">
            <a:avLst/>
          </a:prstGeom>
          <a:ln w="25400">
            <a:solidFill>
              <a:srgbClr val="00B2BF"/>
            </a:solidFill>
            <a:miter lim="400000"/>
          </a:ln>
        </p:spPr>
        <p:txBody>
          <a:bodyPr lIns="32803" tIns="32803" rIns="32803" bIns="32803" anchor="ctr"/>
          <a:lstStyle/>
          <a:p>
            <a:pPr>
              <a:defRPr sz="2200"/>
            </a:pPr>
            <a:endParaRPr sz="1515"/>
          </a:p>
        </p:txBody>
      </p:sp>
      <p:sp>
        <p:nvSpPr>
          <p:cNvPr id="127" name="發展軌跡…"/>
          <p:cNvSpPr txBox="1"/>
          <p:nvPr/>
        </p:nvSpPr>
        <p:spPr>
          <a:xfrm>
            <a:off x="3470980" y="2944578"/>
            <a:ext cx="2278391" cy="25562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t">
            <a:spAutoFit/>
          </a:bodyPr>
          <a:lstStyle/>
          <a:p>
            <a:pPr algn="l">
              <a:lnSpc>
                <a:spcPct val="130000"/>
              </a:lnSpc>
              <a:defRPr sz="4800">
                <a:solidFill>
                  <a:srgbClr val="00B2BF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3306"/>
              <a:t>老虎機企劃 </a:t>
            </a:r>
            <a:endParaRPr lang="en-US" sz="3306">
              <a:latin typeface="微軟正黑體"/>
              <a:ea typeface="微軟正黑體"/>
            </a:endParaRPr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sz="1860"/>
              <a:t>- </a:t>
            </a:r>
            <a:r>
              <a:rPr lang="zh-TW" altLang="en-US" sz="1860"/>
              <a:t>主題介紹</a:t>
            </a:r>
            <a:endParaRPr lang="en-US" altLang="zh-TW" sz="186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lang="en-US" altLang="zh-TW" sz="1860"/>
              <a:t>- </a:t>
            </a:r>
            <a:r>
              <a:rPr lang="zh-TW" altLang="en-US" sz="1860"/>
              <a:t>遊戲規格介紹</a:t>
            </a:r>
            <a:endParaRPr sz="186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sz="1860"/>
              <a:t>- </a:t>
            </a:r>
            <a:r>
              <a:rPr lang="zh-TW" altLang="en-US" sz="1860"/>
              <a:t>遊戲背景畫面</a:t>
            </a:r>
            <a:endParaRPr sz="186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sz="1860"/>
              <a:t>- </a:t>
            </a:r>
            <a:r>
              <a:rPr lang="zh-TW" altLang="en-US" sz="1860"/>
              <a:t>獎圖符號</a:t>
            </a:r>
            <a:endParaRPr lang="en-US" altLang="zh-TW" sz="186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lang="en-US" altLang="zh-TW" sz="1860"/>
              <a:t>-</a:t>
            </a:r>
            <a:r>
              <a:rPr lang="zh-TW" altLang="en-US" sz="1860"/>
              <a:t> 玩法流程介紹</a:t>
            </a:r>
            <a:endParaRPr sz="186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" descr="影像">
            <a:extLst>
              <a:ext uri="{FF2B5EF4-FFF2-40B4-BE49-F238E27FC236}">
                <a16:creationId xmlns:a16="http://schemas.microsoft.com/office/drawing/2014/main" id="{22BAA24E-EEF6-4461-92E2-6B3E23DD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6" name="塞席爾商創曼有限公司  INITEX.CO.LTD">
            <a:extLst>
              <a:ext uri="{FF2B5EF4-FFF2-40B4-BE49-F238E27FC236}">
                <a16:creationId xmlns:a16="http://schemas.microsoft.com/office/drawing/2014/main" id="{039A79AE-C3B9-4C56-8178-418EB362AF1F}"/>
              </a:ext>
            </a:extLst>
          </p:cNvPr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7" name="02 | 30">
            <a:extLst>
              <a:ext uri="{FF2B5EF4-FFF2-40B4-BE49-F238E27FC236}">
                <a16:creationId xmlns:a16="http://schemas.microsoft.com/office/drawing/2014/main" id="{ECD95CF0-21C7-4E9B-A5AB-E7D7BDEBAB5B}"/>
              </a:ext>
            </a:extLst>
          </p:cNvPr>
          <p:cNvSpPr txBox="1"/>
          <p:nvPr/>
        </p:nvSpPr>
        <p:spPr>
          <a:xfrm>
            <a:off x="10968284" y="6499116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01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15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F145027-79D1-42CC-91D5-9C7E2E403EA3}"/>
              </a:ext>
            </a:extLst>
          </p:cNvPr>
          <p:cNvSpPr txBox="1"/>
          <p:nvPr/>
        </p:nvSpPr>
        <p:spPr>
          <a:xfrm>
            <a:off x="1074735" y="239891"/>
            <a:ext cx="1674654" cy="604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lang="zh-TW" altLang="en-US" sz="2800" b="1">
                <a:solidFill>
                  <a:schemeClr val="bg2">
                    <a:lumMod val="10000"/>
                  </a:schemeClr>
                </a:solidFill>
              </a:rPr>
              <a:t>主題介紹</a:t>
            </a:r>
            <a:endParaRPr lang="en-US" altLang="zh-TW" sz="2800" b="1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F3121B2-12B7-48FB-A502-4BA3174F1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207" y="2061450"/>
            <a:ext cx="6761098" cy="383768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1591926-E165-4F87-A3EE-B73E5685C459}"/>
              </a:ext>
            </a:extLst>
          </p:cNvPr>
          <p:cNvSpPr txBox="1"/>
          <p:nvPr/>
        </p:nvSpPr>
        <p:spPr>
          <a:xfrm>
            <a:off x="2351014" y="1342233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zh-TW" altLang="en-US" b="1" i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由西遊記神話小說所衍伸出其中一經典章節</a:t>
            </a:r>
            <a:r>
              <a:rPr lang="en-US" altLang="zh-TW" b="1" i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zh-TW" altLang="en-US" b="1" i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大鬧天宮</a:t>
            </a:r>
            <a:r>
              <a:rPr lang="en-US" altLang="zh-TW" b="1" i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en-US" altLang="zh-TW" b="1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i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作為此遊戲主題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637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98946" y="308367"/>
            <a:ext cx="4712036" cy="4971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b="1"/>
              <a:t>遊戲規格介紹</a:t>
            </a:r>
            <a:endParaRPr lang="en-US" altLang="zh-TW" sz="2800" b="1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0968284" y="6499116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02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11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FE9730-30C7-4041-8E10-B70A239C900E}"/>
              </a:ext>
            </a:extLst>
          </p:cNvPr>
          <p:cNvSpPr txBox="1"/>
          <p:nvPr/>
        </p:nvSpPr>
        <p:spPr>
          <a:xfrm>
            <a:off x="1389665" y="2725434"/>
            <a:ext cx="1905603" cy="10838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803" tIns="32803" rIns="32803" bIns="32803" numCol="1" spcCol="38100" rtlCol="0" anchor="ctr">
            <a:spAutoFit/>
          </a:bodyPr>
          <a:lstStyle/>
          <a:p>
            <a:pPr marL="236190" indent="-236190">
              <a:buFont typeface="Arial" panose="020B0604020202020204" pitchFamily="34" charset="0"/>
              <a:buChar char="•"/>
            </a:pPr>
            <a:r>
              <a:rPr lang="zh-TW" altLang="en-US" sz="2204" b="1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滾輪</a:t>
            </a:r>
            <a:endParaRPr lang="en-US" altLang="zh-TW" sz="2204" b="1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marL="236190" indent="-236190">
              <a:buFont typeface="Arial" panose="020B0604020202020204" pitchFamily="34" charset="0"/>
              <a:buChar char="•"/>
            </a:pPr>
            <a:r>
              <a:rPr lang="zh-TW" altLang="en-US" sz="2204" b="1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線數</a:t>
            </a:r>
            <a:endParaRPr lang="en-US" altLang="zh-TW" sz="2204" b="1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36190" indent="-236190">
              <a:buFont typeface="Arial" panose="020B0604020202020204" pitchFamily="34" charset="0"/>
              <a:buChar char="•"/>
            </a:pPr>
            <a:r>
              <a:rPr lang="en-US" altLang="zh-TW" sz="2204" b="1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RTP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221AB0-8D7B-48CB-8C10-C2A4E3380AB6}"/>
              </a:ext>
            </a:extLst>
          </p:cNvPr>
          <p:cNvSpPr txBox="1"/>
          <p:nvPr/>
        </p:nvSpPr>
        <p:spPr>
          <a:xfrm>
            <a:off x="2379785" y="2732821"/>
            <a:ext cx="2185629" cy="14654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803" tIns="32803" rIns="32803" bIns="32803" numCol="1" spcCol="38100" rtlCol="0" anchor="ctr">
            <a:spAutoFit/>
          </a:bodyPr>
          <a:lstStyle/>
          <a:p>
            <a:pPr algn="l"/>
            <a:r>
              <a:rPr lang="en-US" altLang="zh-TW" sz="2204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3X5</a:t>
            </a:r>
            <a:endParaRPr lang="en-US" altLang="zh-TW" sz="2204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204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243</a:t>
            </a:r>
            <a:r>
              <a:rPr lang="zh-TW" altLang="en-US" sz="2204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204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ways</a:t>
            </a:r>
          </a:p>
          <a:p>
            <a:pPr algn="l"/>
            <a:r>
              <a:rPr lang="en-US" altLang="zh-TW" sz="2204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</a:p>
          <a:p>
            <a:pPr algn="l"/>
            <a:endParaRPr lang="en-US" altLang="zh-TW" sz="124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124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DDD571A-EAC1-4D40-B9C5-FA8B21163697}"/>
              </a:ext>
            </a:extLst>
          </p:cNvPr>
          <p:cNvSpPr txBox="1"/>
          <p:nvPr/>
        </p:nvSpPr>
        <p:spPr>
          <a:xfrm>
            <a:off x="1389666" y="1110930"/>
            <a:ext cx="2242768" cy="142302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803" tIns="32803" rIns="32803" bIns="32803" numCol="1" spcCol="38100" rtlCol="0" anchor="ctr">
            <a:spAutoFit/>
          </a:bodyPr>
          <a:lstStyle/>
          <a:p>
            <a:pPr marL="236190" indent="-236190">
              <a:buFont typeface="Arial" panose="020B0604020202020204" pitchFamily="34" charset="0"/>
              <a:buChar char="•"/>
            </a:pPr>
            <a:r>
              <a:rPr lang="zh-TW" altLang="en-US" sz="2204" b="1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中文名稱</a:t>
            </a:r>
            <a:endParaRPr lang="en-US" altLang="zh-TW" sz="2204" b="1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marL="236190" indent="-236190">
              <a:buFont typeface="Arial" panose="020B0604020202020204" pitchFamily="34" charset="0"/>
              <a:buChar char="•"/>
            </a:pPr>
            <a:r>
              <a:rPr lang="zh-TW" altLang="en-US" sz="2204" b="1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英文名稱</a:t>
            </a:r>
            <a:endParaRPr lang="en-US" altLang="zh-TW" sz="2204" b="1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36190" indent="-236190">
              <a:buFont typeface="Arial" panose="020B0604020202020204" pitchFamily="34" charset="0"/>
              <a:buChar char="•"/>
            </a:pPr>
            <a:r>
              <a:rPr lang="zh-TW" altLang="en-US" sz="2204" b="1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編號</a:t>
            </a:r>
            <a:endParaRPr lang="en-US" altLang="zh-TW" sz="2204" b="1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marL="236190" indent="-236190">
              <a:buFont typeface="Wingdings" panose="05000000000000000000" pitchFamily="2" charset="2"/>
              <a:buChar char="l"/>
            </a:pPr>
            <a:endParaRPr lang="en-US" altLang="zh-TW" sz="2204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DD7C484-BA94-48BA-B502-A7A290479987}"/>
              </a:ext>
            </a:extLst>
          </p:cNvPr>
          <p:cNvSpPr txBox="1"/>
          <p:nvPr/>
        </p:nvSpPr>
        <p:spPr>
          <a:xfrm>
            <a:off x="2919794" y="1162515"/>
            <a:ext cx="2800729" cy="102099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803" tIns="32803" rIns="32803" bIns="32803" numCol="1" spcCol="38100" rtlCol="0" anchor="ctr">
            <a:spAutoFit/>
          </a:bodyPr>
          <a:lstStyle/>
          <a:p>
            <a:pPr algn="l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大鬧天宮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000" b="1" i="0" dirty="0">
                <a:effectLst/>
                <a:latin typeface="arial" panose="020B0604020202020204" pitchFamily="34" charset="0"/>
              </a:rPr>
              <a:t>Havoc in Heaven</a:t>
            </a:r>
            <a:endParaRPr lang="en-US" altLang="zh-TW" sz="2000" b="1" dirty="0"/>
          </a:p>
          <a:p>
            <a:pPr algn="l"/>
            <a:r>
              <a:rPr lang="en-US" altLang="zh-TW" sz="2204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4C95AA4-4A01-4CF3-B817-19D3A1097BDE}"/>
              </a:ext>
            </a:extLst>
          </p:cNvPr>
          <p:cNvCxnSpPr>
            <a:cxnSpLocks/>
          </p:cNvCxnSpPr>
          <p:nvPr/>
        </p:nvCxnSpPr>
        <p:spPr>
          <a:xfrm>
            <a:off x="1389666" y="2381603"/>
            <a:ext cx="4330598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B345BCB-AB63-4095-8E5A-6CBE4D61E190}"/>
              </a:ext>
            </a:extLst>
          </p:cNvPr>
          <p:cNvCxnSpPr>
            <a:cxnSpLocks/>
          </p:cNvCxnSpPr>
          <p:nvPr/>
        </p:nvCxnSpPr>
        <p:spPr>
          <a:xfrm flipV="1">
            <a:off x="5855916" y="1171847"/>
            <a:ext cx="0" cy="5344273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B27F5F-6DFC-47EE-9432-721D3ECE7145}"/>
              </a:ext>
            </a:extLst>
          </p:cNvPr>
          <p:cNvSpPr txBox="1"/>
          <p:nvPr/>
        </p:nvSpPr>
        <p:spPr>
          <a:xfrm>
            <a:off x="6020995" y="1123122"/>
            <a:ext cx="1017717" cy="40544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803" tIns="32803" rIns="32803" bIns="32803" numCol="1" spcCol="38100" rtlCol="0" anchor="ctr">
            <a:spAutoFit/>
          </a:bodyPr>
          <a:lstStyle/>
          <a:p>
            <a:pPr marL="236190" indent="-236190">
              <a:buFont typeface="Arial" panose="020B0604020202020204" pitchFamily="34" charset="0"/>
              <a:buChar char="•"/>
            </a:pPr>
            <a:r>
              <a:rPr lang="zh-TW" altLang="en-US" sz="2204" b="1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特色</a:t>
            </a:r>
            <a:endParaRPr lang="en-US" altLang="zh-TW" sz="2204" b="1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BA9C4B3C-0734-44B1-B03D-FB1684F0DA94}"/>
              </a:ext>
            </a:extLst>
          </p:cNvPr>
          <p:cNvCxnSpPr>
            <a:cxnSpLocks/>
          </p:cNvCxnSpPr>
          <p:nvPr/>
        </p:nvCxnSpPr>
        <p:spPr>
          <a:xfrm>
            <a:off x="6096000" y="3544161"/>
            <a:ext cx="5368134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D8EB0F4-3EAB-4B92-B162-8D5024021CFA}"/>
              </a:ext>
            </a:extLst>
          </p:cNvPr>
          <p:cNvSpPr txBox="1"/>
          <p:nvPr/>
        </p:nvSpPr>
        <p:spPr>
          <a:xfrm>
            <a:off x="7038712" y="1144282"/>
            <a:ext cx="2059260" cy="3631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803" tIns="32803" rIns="32803" bIns="32803" numCol="1" spcCol="38100" rtlCol="0" anchor="ctr">
            <a:spAutoFit/>
          </a:bodyPr>
          <a:lstStyle/>
          <a:p>
            <a:pPr algn="l"/>
            <a:r>
              <a:rPr lang="zh-TW" altLang="en-US" sz="1929" b="1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主遊戲特色玩法</a:t>
            </a:r>
            <a:endParaRPr lang="en-US" altLang="zh-TW" sz="1929" b="1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4F104D1-1144-47FA-AFDD-94ADF155669B}"/>
              </a:ext>
            </a:extLst>
          </p:cNvPr>
          <p:cNvSpPr txBox="1"/>
          <p:nvPr/>
        </p:nvSpPr>
        <p:spPr>
          <a:xfrm>
            <a:off x="6229382" y="1512850"/>
            <a:ext cx="5403167" cy="111538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803" tIns="32803" rIns="32803" bIns="32803" numCol="1" spcCol="38100" rtlCol="0" anchor="ctr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515" b="1" dirty="0">
                <a:latin typeface="微軟正黑體"/>
                <a:ea typeface="微軟正黑體"/>
              </a:rPr>
              <a:t>出現三個</a:t>
            </a:r>
            <a:r>
              <a:rPr lang="en-US" altLang="zh-TW" sz="1515" b="1" dirty="0">
                <a:latin typeface="微軟正黑體"/>
                <a:ea typeface="微軟正黑體"/>
              </a:rPr>
              <a:t>BONUS</a:t>
            </a:r>
            <a:r>
              <a:rPr lang="zh-TW" altLang="en-US" sz="1515" b="1" dirty="0">
                <a:latin typeface="微軟正黑體"/>
                <a:ea typeface="微軟正黑體"/>
              </a:rPr>
              <a:t>即獲得免費遊戲</a:t>
            </a:r>
            <a:endParaRPr lang="en-US" altLang="zh-TW" sz="1515" b="1" dirty="0">
              <a:latin typeface="微軟正黑體"/>
              <a:ea typeface="微軟正黑體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515" b="1" dirty="0">
                <a:latin typeface="微軟正黑體"/>
                <a:ea typeface="微軟正黑體"/>
              </a:rPr>
              <a:t>依照下注金額大小不同可選擇不同場景，下注越大出現大獎的機率越高</a:t>
            </a:r>
            <a:endParaRPr lang="en-US" altLang="zh-TW" sz="1515" b="1" dirty="0">
              <a:latin typeface="微軟正黑體"/>
              <a:ea typeface="微軟正黑體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B3C98B5-9E5D-4DA3-9BF4-4A3E2B4F8728}"/>
              </a:ext>
            </a:extLst>
          </p:cNvPr>
          <p:cNvSpPr txBox="1"/>
          <p:nvPr/>
        </p:nvSpPr>
        <p:spPr>
          <a:xfrm>
            <a:off x="7038712" y="3603058"/>
            <a:ext cx="2266025" cy="3631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803" tIns="32803" rIns="32803" bIns="32803" numCol="1" spcCol="38100" rtlCol="0" anchor="ctr">
            <a:spAutoFit/>
          </a:bodyPr>
          <a:lstStyle/>
          <a:p>
            <a:pPr algn="l"/>
            <a:r>
              <a:rPr lang="zh-TW" altLang="en-US" sz="1929" b="1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免費遊戲特色玩法</a:t>
            </a:r>
            <a:endParaRPr lang="en-US" altLang="zh-TW" sz="1929" b="1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6E3AEC4-1F44-4570-992B-5084C59A127E}"/>
              </a:ext>
            </a:extLst>
          </p:cNvPr>
          <p:cNvSpPr txBox="1"/>
          <p:nvPr/>
        </p:nvSpPr>
        <p:spPr>
          <a:xfrm>
            <a:off x="1389665" y="5465579"/>
            <a:ext cx="2593949" cy="40544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803" tIns="32803" rIns="32803" bIns="32803" numCol="1" spcCol="38100" rtlCol="0" anchor="ctr">
            <a:spAutoFit/>
          </a:bodyPr>
          <a:lstStyle/>
          <a:p>
            <a:pPr marL="236190" indent="-236190">
              <a:buFont typeface="Arial" panose="020B0604020202020204" pitchFamily="34" charset="0"/>
              <a:buChar char="•"/>
            </a:pPr>
            <a:r>
              <a:rPr lang="zh-TW" altLang="en-US" sz="2204" b="1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架構</a:t>
            </a:r>
            <a:endParaRPr lang="en-US" altLang="zh-TW" sz="2204" b="1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32807AB1-9892-4A8A-899C-3F2C7E373B4D}"/>
              </a:ext>
            </a:extLst>
          </p:cNvPr>
          <p:cNvCxnSpPr>
            <a:cxnSpLocks/>
          </p:cNvCxnSpPr>
          <p:nvPr/>
        </p:nvCxnSpPr>
        <p:spPr>
          <a:xfrm>
            <a:off x="1389666" y="4234287"/>
            <a:ext cx="4330598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FA81611-4413-4BE3-93E2-5735B6710DC2}"/>
              </a:ext>
            </a:extLst>
          </p:cNvPr>
          <p:cNvSpPr txBox="1"/>
          <p:nvPr/>
        </p:nvSpPr>
        <p:spPr>
          <a:xfrm>
            <a:off x="2342466" y="5460812"/>
            <a:ext cx="2185629" cy="34324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803" tIns="32803" rIns="32803" bIns="32803" numCol="1" spcCol="38100" rtlCol="0" anchor="ctr">
            <a:spAutoFit/>
          </a:bodyPr>
          <a:lstStyle/>
          <a:p>
            <a:pPr algn="l"/>
            <a:r>
              <a:rPr lang="zh-TW" altLang="en-US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主遊戲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8D25A22-58C7-4E9D-80C8-74817B1E148D}"/>
              </a:ext>
            </a:extLst>
          </p:cNvPr>
          <p:cNvSpPr txBox="1"/>
          <p:nvPr/>
        </p:nvSpPr>
        <p:spPr>
          <a:xfrm>
            <a:off x="1389665" y="4576457"/>
            <a:ext cx="2593949" cy="40544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803" tIns="32803" rIns="32803" bIns="32803" numCol="1" spcCol="38100" rtlCol="0" anchor="ctr">
            <a:spAutoFit/>
          </a:bodyPr>
          <a:lstStyle/>
          <a:p>
            <a:pPr marL="236190" indent="-236190">
              <a:buFont typeface="Arial" panose="020B0604020202020204" pitchFamily="34" charset="0"/>
              <a:buChar char="•"/>
            </a:pPr>
            <a:r>
              <a:rPr lang="zh-TW" altLang="en-US" sz="2204" b="1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風格</a:t>
            </a:r>
            <a:endParaRPr lang="en-US" altLang="zh-TW" sz="2204" b="1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5E6232-8AE6-417B-B5B0-A3BB29475E84}"/>
              </a:ext>
            </a:extLst>
          </p:cNvPr>
          <p:cNvSpPr txBox="1"/>
          <p:nvPr/>
        </p:nvSpPr>
        <p:spPr>
          <a:xfrm>
            <a:off x="6210580" y="4035630"/>
            <a:ext cx="5357346" cy="189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觸發條件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主遊戲中出現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即可進入免費遊戲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依照進免費遊戲前的場景滾輪將出現對應獎圖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遊戲中若有連線得分百搭將會累積乘倍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百搭只會出現在滾輪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並以堆疊形式出現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免費遊戲中有機會再出現免費遊戲</a:t>
            </a:r>
            <a:endParaRPr lang="zh-TW" altLang="en-US" sz="1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B940418-20E6-41A0-AB2C-95399F7322CB}"/>
              </a:ext>
            </a:extLst>
          </p:cNvPr>
          <p:cNvSpPr txBox="1"/>
          <p:nvPr/>
        </p:nvSpPr>
        <p:spPr>
          <a:xfrm>
            <a:off x="6210580" y="5931345"/>
            <a:ext cx="5855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highlight>
                  <a:srgbClr val="FFFF00"/>
                </a:highlight>
              </a:rPr>
              <a:t>優點</a:t>
            </a:r>
            <a:r>
              <a:rPr lang="en-US" altLang="zh-TW" sz="1600" b="1" dirty="0">
                <a:highlight>
                  <a:srgbClr val="FFFF00"/>
                </a:highlight>
              </a:rPr>
              <a:t>:</a:t>
            </a:r>
            <a:r>
              <a:rPr lang="zh-TW" altLang="en-US" sz="1600" b="1" dirty="0">
                <a:highlight>
                  <a:srgbClr val="FFFF00"/>
                </a:highlight>
              </a:rPr>
              <a:t>越高下注額的場景獎圖種類越少，獲獎的機率也越大，再搭配乘倍百搭會使玩家認為連線機率越高</a:t>
            </a:r>
            <a:endParaRPr lang="en-US" altLang="zh-TW" sz="1600" b="1" dirty="0">
              <a:highlight>
                <a:srgbClr val="FFFF00"/>
              </a:highlight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93D9AEE-18D4-4C55-82E6-E1B8EC2EF771}"/>
              </a:ext>
            </a:extLst>
          </p:cNvPr>
          <p:cNvSpPr txBox="1"/>
          <p:nvPr/>
        </p:nvSpPr>
        <p:spPr>
          <a:xfrm>
            <a:off x="2274337" y="457648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Q版電玩/中國風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5F5125C-D1E8-4FE9-A121-29945C5890FD}"/>
              </a:ext>
            </a:extLst>
          </p:cNvPr>
          <p:cNvSpPr txBox="1"/>
          <p:nvPr/>
        </p:nvSpPr>
        <p:spPr>
          <a:xfrm>
            <a:off x="6170014" y="2715616"/>
            <a:ext cx="5855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>
                <a:highlight>
                  <a:srgbClr val="FFFF00"/>
                </a:highlight>
              </a:rPr>
              <a:t>優點</a:t>
            </a:r>
            <a:r>
              <a:rPr lang="en-US" altLang="zh-TW" sz="1600" b="1">
                <a:highlight>
                  <a:srgbClr val="FFFF00"/>
                </a:highlight>
              </a:rPr>
              <a:t>:</a:t>
            </a:r>
            <a:r>
              <a:rPr lang="zh-TW" altLang="en-US" sz="1600" b="1">
                <a:highlight>
                  <a:srgbClr val="FFFF00"/>
                </a:highlight>
              </a:rPr>
              <a:t>促使玩家選擇高額下注 進入的</a:t>
            </a:r>
            <a:r>
              <a:rPr lang="en-US" altLang="zh-TW" sz="1600" b="1">
                <a:highlight>
                  <a:srgbClr val="FFFF00"/>
                </a:highlight>
              </a:rPr>
              <a:t>bs</a:t>
            </a:r>
            <a:r>
              <a:rPr lang="zh-TW" altLang="en-US" sz="1600" b="1">
                <a:highlight>
                  <a:srgbClr val="FFFF00"/>
                </a:highlight>
              </a:rPr>
              <a:t>獲得高額獎金機率越大</a:t>
            </a:r>
            <a:endParaRPr lang="en-US" altLang="zh-TW" sz="1600" b="1">
              <a:highlight>
                <a:srgbClr val="FFFF00"/>
              </a:highlight>
            </a:endParaRPr>
          </a:p>
          <a:p>
            <a:endParaRPr lang="en-US" altLang="zh-TW" sz="16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1597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205537" y="333488"/>
            <a:ext cx="4712036" cy="4971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b="1"/>
              <a:t>主遊戲背景畫面</a:t>
            </a:r>
            <a:endParaRPr lang="en-US" altLang="zh-TW" sz="2800" b="1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0968284" y="6499116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03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11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39" name="發展軌跡…">
            <a:extLst>
              <a:ext uri="{FF2B5EF4-FFF2-40B4-BE49-F238E27FC236}">
                <a16:creationId xmlns:a16="http://schemas.microsoft.com/office/drawing/2014/main" id="{7218C556-A90D-4C58-8F22-924BC2CA7FD8}"/>
              </a:ext>
            </a:extLst>
          </p:cNvPr>
          <p:cNvSpPr txBox="1"/>
          <p:nvPr/>
        </p:nvSpPr>
        <p:spPr>
          <a:xfrm>
            <a:off x="6512483" y="5031017"/>
            <a:ext cx="6142915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803" tIns="32803" rIns="32803" bIns="32803" anchor="t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124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EA9EC93-4359-42B6-97DD-BE47A88C93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81450" y="2238375"/>
            <a:ext cx="42291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01E863F1-D586-49DB-AEEE-B8AC3F0FD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36" y="1296604"/>
            <a:ext cx="5102815" cy="327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54A89E8-F781-4A0E-BEB0-E7650A69C18D}"/>
              </a:ext>
            </a:extLst>
          </p:cNvPr>
          <p:cNvSpPr txBox="1"/>
          <p:nvPr/>
        </p:nvSpPr>
        <p:spPr>
          <a:xfrm>
            <a:off x="868940" y="4640655"/>
            <a:ext cx="496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花果山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出現獎圖為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A/K/Q/J/P5/P4/P3/P2/P1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ADA3F6B-11EE-485B-9A87-51A66E6DE7C6}"/>
              </a:ext>
            </a:extLst>
          </p:cNvPr>
          <p:cNvSpPr txBox="1"/>
          <p:nvPr/>
        </p:nvSpPr>
        <p:spPr>
          <a:xfrm>
            <a:off x="6538072" y="4682552"/>
            <a:ext cx="4661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水濂洞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出現獎圖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A/K/Q/P5/P4/P3/P2/P1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P5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獎圖蓋住原本的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J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獎圖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39D2028-F4D3-41B9-80FA-D09B41B02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286" y="1303866"/>
            <a:ext cx="5811886" cy="326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9D6D021-ED8C-4A26-9C32-FE324AD9A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7987" y="3078759"/>
            <a:ext cx="581106" cy="64779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4EC9111-DFF6-43F3-B9E0-7E710C0D0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7509" y="1813201"/>
            <a:ext cx="581106" cy="64779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C131BBE-E5B1-4C28-ACAB-F73621CC1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690" y="1850613"/>
            <a:ext cx="581106" cy="64779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6CD128F-5CAA-4D9E-9AA4-D7C54C012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4084" y="1822727"/>
            <a:ext cx="501694" cy="62873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FCDE1E7-A9CD-452F-9307-31253E536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0328" y="1851306"/>
            <a:ext cx="562053" cy="600159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09E071E-8A54-4C5A-BAB6-CBB25B5F20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6169" y="1822727"/>
            <a:ext cx="562053" cy="600159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99EC6E61-8AA0-4896-B7BE-89BF07A07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8865" y="1860139"/>
            <a:ext cx="695422" cy="63826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53B464F-9685-4214-A426-8C153D905C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9425" y="1861898"/>
            <a:ext cx="695422" cy="638264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BCCDFD5A-9149-4C97-8A37-E25CDF3C78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6860" y="2453960"/>
            <a:ext cx="641241" cy="624799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45C14DB-886E-4040-880C-833A68310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1722" y="1805709"/>
            <a:ext cx="590632" cy="69542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D30C15A-A8AE-4E15-85E3-E1C6F5C25B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1555" y="1318900"/>
            <a:ext cx="1557545" cy="48153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5627DDB-3CEB-45F1-8E24-EDAC3ED9FE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1936" y="1757413"/>
            <a:ext cx="3646348" cy="2000529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3D975722-E5CB-44D2-AC68-C575477A34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83255" y="2488948"/>
            <a:ext cx="585409" cy="58981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041E9048-D29D-4D73-86BB-F2DF05A44A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22607" y="1880920"/>
            <a:ext cx="612875" cy="617483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5A4B315F-6508-41FD-B99C-353E879868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89425" y="1886124"/>
            <a:ext cx="585409" cy="589811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B79DEC85-36B0-4CAB-BD29-EFC10950BC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31108" y="1248720"/>
            <a:ext cx="1608747" cy="617483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BB7805FF-7AA0-43A5-82B9-E58492BC0FD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24558" y="1284980"/>
            <a:ext cx="209579" cy="53347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FABC4A2-ADCE-4A0A-AC16-FEBCD21177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55350" y="3960586"/>
            <a:ext cx="962159" cy="6096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862A999-08B5-498C-AC5B-D8CEFD0F379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5202" y="3948921"/>
            <a:ext cx="962159" cy="60968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C0E45E2-82CB-4A08-AAC0-295C4FA937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51880" y="1332611"/>
            <a:ext cx="1286054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4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影像" descr="影像">
            <a:extLst>
              <a:ext uri="{FF2B5EF4-FFF2-40B4-BE49-F238E27FC236}">
                <a16:creationId xmlns:a16="http://schemas.microsoft.com/office/drawing/2014/main" id="{D18AF12E-5295-46AC-84A5-8E19B1791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發展軌跡…">
            <a:extLst>
              <a:ext uri="{FF2B5EF4-FFF2-40B4-BE49-F238E27FC236}">
                <a16:creationId xmlns:a16="http://schemas.microsoft.com/office/drawing/2014/main" id="{854ED4BC-F661-4032-87BB-2852E65A455E}"/>
              </a:ext>
            </a:extLst>
          </p:cNvPr>
          <p:cNvSpPr txBox="1"/>
          <p:nvPr/>
        </p:nvSpPr>
        <p:spPr>
          <a:xfrm>
            <a:off x="1267013" y="332128"/>
            <a:ext cx="4712036" cy="4971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b="1"/>
              <a:t>主遊戲背景畫面</a:t>
            </a:r>
            <a:endParaRPr lang="en-US" altLang="zh-TW" sz="2800" b="1"/>
          </a:p>
        </p:txBody>
      </p:sp>
      <p:sp>
        <p:nvSpPr>
          <p:cNvPr id="4" name="塞席爾商創曼有限公司  INITEX.CO.LTD">
            <a:extLst>
              <a:ext uri="{FF2B5EF4-FFF2-40B4-BE49-F238E27FC236}">
                <a16:creationId xmlns:a16="http://schemas.microsoft.com/office/drawing/2014/main" id="{E07BE197-2C74-459C-8D37-9313D80A54EC}"/>
              </a:ext>
            </a:extLst>
          </p:cNvPr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5" name="02 | 30">
            <a:extLst>
              <a:ext uri="{FF2B5EF4-FFF2-40B4-BE49-F238E27FC236}">
                <a16:creationId xmlns:a16="http://schemas.microsoft.com/office/drawing/2014/main" id="{78761814-C92F-4BF7-A605-40E1DA9FF14F}"/>
              </a:ext>
            </a:extLst>
          </p:cNvPr>
          <p:cNvSpPr txBox="1"/>
          <p:nvPr/>
        </p:nvSpPr>
        <p:spPr>
          <a:xfrm>
            <a:off x="10968284" y="6499116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04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11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AC72522-57ED-409B-850E-C94594FFCF22}"/>
              </a:ext>
            </a:extLst>
          </p:cNvPr>
          <p:cNvSpPr txBox="1"/>
          <p:nvPr/>
        </p:nvSpPr>
        <p:spPr>
          <a:xfrm>
            <a:off x="1720404" y="4959311"/>
            <a:ext cx="4006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火燄山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出現獎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A/K/P5/P4/P3/P2/P1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</a:p>
          <a:p>
            <a:r>
              <a:rPr lang="en-US" altLang="zh-TW" b="1" dirty="0"/>
              <a:t>              </a:t>
            </a:r>
            <a:r>
              <a:rPr lang="zh-TW" altLang="en-US" dirty="0"/>
              <a:t>由</a:t>
            </a:r>
            <a:r>
              <a:rPr lang="en-US" altLang="zh-TW" dirty="0"/>
              <a:t>P5</a:t>
            </a:r>
            <a:r>
              <a:rPr lang="zh-TW" altLang="en-US" dirty="0"/>
              <a:t>獎圖蓋住原本的</a:t>
            </a:r>
            <a:r>
              <a:rPr lang="en-US" altLang="zh-TW" dirty="0"/>
              <a:t>J</a:t>
            </a:r>
            <a:r>
              <a:rPr lang="zh-TW" altLang="en-US" dirty="0"/>
              <a:t>獎圖</a:t>
            </a:r>
            <a:br>
              <a:rPr lang="en-US" altLang="zh-TW" dirty="0"/>
            </a:br>
            <a:r>
              <a:rPr lang="zh-TW" altLang="en-US" dirty="0"/>
              <a:t>                 </a:t>
            </a:r>
            <a:r>
              <a:rPr lang="en-US" altLang="zh-TW" dirty="0"/>
              <a:t>P4</a:t>
            </a:r>
            <a:r>
              <a:rPr lang="zh-TW" altLang="en-US" dirty="0"/>
              <a:t>獎圖蓋住原本的</a:t>
            </a:r>
            <a:r>
              <a:rPr lang="en-US" altLang="zh-TW" dirty="0"/>
              <a:t>Q</a:t>
            </a:r>
            <a:r>
              <a:rPr lang="zh-TW" altLang="en-US" dirty="0"/>
              <a:t>獎圖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659E8F-BEC1-4112-9BB3-C23AF5359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5" y="1621435"/>
            <a:ext cx="5498984" cy="30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12F59DD-5D62-49B0-B9D7-79A347CE474C}"/>
              </a:ext>
            </a:extLst>
          </p:cNvPr>
          <p:cNvSpPr txBox="1"/>
          <p:nvPr/>
        </p:nvSpPr>
        <p:spPr>
          <a:xfrm>
            <a:off x="7175692" y="4959311"/>
            <a:ext cx="3545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天竺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出現獎圖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P1/P2/P3/P4/P5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P5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獎圖蓋住原本的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J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獎圖</a:t>
            </a:r>
            <a:endParaRPr lang="en-US" altLang="zh-TW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P4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獎圖蓋住原本的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獎圖</a:t>
            </a:r>
            <a:b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P3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獎圖蓋住原本的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獎圖</a:t>
            </a:r>
            <a:b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P2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獎圖蓋住原本的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獎圖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FCBFDC0-400E-4DA7-A9DB-67EE2C87E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360" y="1621435"/>
            <a:ext cx="5556054" cy="30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4D6388D-03FB-481E-94C6-C688B3DAD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570" y="2716937"/>
            <a:ext cx="528027" cy="55908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76B61E3-029B-4B3E-B48F-C4BDFCB26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4206" y="2716937"/>
            <a:ext cx="643742" cy="62610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7E28104-3DA0-4BC4-A176-06DDEC898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1394" y="2667823"/>
            <a:ext cx="599601" cy="55908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A74698B-369A-4CBC-BFF0-395B57156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3204" y="2716937"/>
            <a:ext cx="599602" cy="55908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9C9233F-BFD5-460F-9CCB-B857C6C77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0817" y="2716937"/>
            <a:ext cx="643743" cy="60024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D2B625C-806E-485A-BAF9-8E0D1CF29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5584" y="2080155"/>
            <a:ext cx="707535" cy="63678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0EB9822-7244-477F-856B-F17DF81CC1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9509" y="2102090"/>
            <a:ext cx="707535" cy="63678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F6024B0-D479-4284-A773-99FA091C5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3336" y="2080155"/>
            <a:ext cx="564237" cy="636782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5B7C948-0D50-4695-A917-8E1316C4B6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3061" y="2676087"/>
            <a:ext cx="617846" cy="59993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99B0EB4E-A5D4-4226-91A6-B54D49D5C4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0737" y="2667823"/>
            <a:ext cx="574588" cy="59993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ABA568F-115D-4F34-8CD0-7221C805FA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8338" y="2693767"/>
            <a:ext cx="555166" cy="59993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D347D7E-F7AA-4B59-B999-79E10500A6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1370" y="2676087"/>
            <a:ext cx="555166" cy="59993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4081FA7-F8BC-4048-978C-F685273E10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0149" y="1613999"/>
            <a:ext cx="1422973" cy="542625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D7DAA4DD-913A-4369-B543-22E65D873B91}"/>
              </a:ext>
            </a:extLst>
          </p:cNvPr>
          <p:cNvSpPr txBox="1"/>
          <p:nvPr/>
        </p:nvSpPr>
        <p:spPr>
          <a:xfrm flipH="1">
            <a:off x="4182617" y="1626191"/>
            <a:ext cx="369332" cy="9517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火焰山</a:t>
            </a: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D254426F-D2CD-4A61-98A9-2C55354AA1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74424" y="1621435"/>
            <a:ext cx="1210898" cy="585363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4FF337B7-50B9-4ED1-85B2-0EF65C683F21}"/>
              </a:ext>
            </a:extLst>
          </p:cNvPr>
          <p:cNvSpPr txBox="1"/>
          <p:nvPr/>
        </p:nvSpPr>
        <p:spPr>
          <a:xfrm flipH="1">
            <a:off x="9861485" y="1724290"/>
            <a:ext cx="369332" cy="9517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天竺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29D415F-0ABA-4E98-BAD8-4B372856611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20904" y="4052498"/>
            <a:ext cx="962159" cy="60968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D444A82-252D-4464-AAD0-0FF8528BE3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14935" y="4104929"/>
            <a:ext cx="962159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06698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C6B2CDC-5B74-4B3F-960B-8D24B0C8D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434" y="1194071"/>
            <a:ext cx="8229023" cy="4607763"/>
          </a:xfrm>
          <a:prstGeom prst="rect">
            <a:avLst/>
          </a:prstGeom>
        </p:spPr>
      </p:pic>
      <p:pic>
        <p:nvPicPr>
          <p:cNvPr id="4" name="影像" descr="影像">
            <a:extLst>
              <a:ext uri="{FF2B5EF4-FFF2-40B4-BE49-F238E27FC236}">
                <a16:creationId xmlns:a16="http://schemas.microsoft.com/office/drawing/2014/main" id="{AD4A1749-AAB5-4B3E-A552-6BCA62D49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5" name="發展軌跡…">
            <a:extLst>
              <a:ext uri="{FF2B5EF4-FFF2-40B4-BE49-F238E27FC236}">
                <a16:creationId xmlns:a16="http://schemas.microsoft.com/office/drawing/2014/main" id="{E14052C8-61B5-4234-9611-E6CCE3A0F15E}"/>
              </a:ext>
            </a:extLst>
          </p:cNvPr>
          <p:cNvSpPr txBox="1"/>
          <p:nvPr/>
        </p:nvSpPr>
        <p:spPr>
          <a:xfrm>
            <a:off x="1275402" y="362749"/>
            <a:ext cx="4712036" cy="4971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b="1"/>
              <a:t>免費遊戲背景畫面</a:t>
            </a:r>
            <a:endParaRPr lang="en-US" altLang="zh-TW" sz="2800" b="1"/>
          </a:p>
        </p:txBody>
      </p:sp>
      <p:sp>
        <p:nvSpPr>
          <p:cNvPr id="6" name="塞席爾商創曼有限公司  INITEX.CO.LTD">
            <a:extLst>
              <a:ext uri="{FF2B5EF4-FFF2-40B4-BE49-F238E27FC236}">
                <a16:creationId xmlns:a16="http://schemas.microsoft.com/office/drawing/2014/main" id="{920C376D-D368-4550-B993-2A5E71B8207D}"/>
              </a:ext>
            </a:extLst>
          </p:cNvPr>
          <p:cNvSpPr txBox="1"/>
          <p:nvPr/>
        </p:nvSpPr>
        <p:spPr>
          <a:xfrm>
            <a:off x="837503" y="6414132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7" name="02 | 30">
            <a:extLst>
              <a:ext uri="{FF2B5EF4-FFF2-40B4-BE49-F238E27FC236}">
                <a16:creationId xmlns:a16="http://schemas.microsoft.com/office/drawing/2014/main" id="{ECF3CEBD-346F-439B-B53A-2556D4FA577D}"/>
              </a:ext>
            </a:extLst>
          </p:cNvPr>
          <p:cNvSpPr txBox="1"/>
          <p:nvPr/>
        </p:nvSpPr>
        <p:spPr>
          <a:xfrm>
            <a:off x="10968284" y="6499116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05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11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F94F08C-A389-4522-AE62-A926C6170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701" y="2146505"/>
            <a:ext cx="4602598" cy="25649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B03E84D-7D66-4A32-9FE5-6A47BDABB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701" y="3794396"/>
            <a:ext cx="760521" cy="91709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EEB8701-0710-4E4E-83B2-FC93961EC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871" y="5047352"/>
            <a:ext cx="1668567" cy="75448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EA16789-9A79-42E7-98E7-FBE5EEFF56FA}"/>
              </a:ext>
            </a:extLst>
          </p:cNvPr>
          <p:cNvSpPr txBox="1"/>
          <p:nvPr/>
        </p:nvSpPr>
        <p:spPr>
          <a:xfrm>
            <a:off x="3631420" y="5923317"/>
            <a:ext cx="368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免費遊戲中在下方顯示百搭乘倍數</a:t>
            </a:r>
          </a:p>
        </p:txBody>
      </p:sp>
    </p:spTree>
    <p:extLst>
      <p:ext uri="{BB962C8B-B14F-4D97-AF65-F5344CB8AC3E}">
        <p14:creationId xmlns:p14="http://schemas.microsoft.com/office/powerpoint/2010/main" val="355830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A45C99-33DE-42A6-862D-8D98A6534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765482"/>
              </p:ext>
            </p:extLst>
          </p:nvPr>
        </p:nvGraphicFramePr>
        <p:xfrm>
          <a:off x="1074735" y="845639"/>
          <a:ext cx="10513142" cy="5579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5381">
                  <a:extLst>
                    <a:ext uri="{9D8B030D-6E8A-4147-A177-3AD203B41FA5}">
                      <a16:colId xmlns:a16="http://schemas.microsoft.com/office/drawing/2014/main" val="1496533305"/>
                    </a:ext>
                  </a:extLst>
                </a:gridCol>
                <a:gridCol w="1800174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1041142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4976445">
                  <a:extLst>
                    <a:ext uri="{9D8B030D-6E8A-4147-A177-3AD203B41FA5}">
                      <a16:colId xmlns:a16="http://schemas.microsoft.com/office/drawing/2014/main" val="66388674"/>
                    </a:ext>
                  </a:extLst>
                </a:gridCol>
              </a:tblGrid>
              <a:tr h="448066">
                <a:tc>
                  <a:txBody>
                    <a:bodyPr/>
                    <a:lstStyle/>
                    <a:p>
                      <a:r>
                        <a:rPr lang="zh-TW" altLang="en-US" sz="14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參考圖</a:t>
                      </a:r>
                    </a:p>
                  </a:txBody>
                  <a:tcPr marL="62982" marR="62982" marT="31491" marB="31491"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marL="62982" marR="62982" marT="31491" marB="31491"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marL="62982" marR="62982" marT="31491" marB="31491"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marL="62982" marR="62982" marT="31491" marB="31491"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1727823">
                <a:tc>
                  <a:txBody>
                    <a:bodyPr/>
                    <a:lstStyle/>
                    <a:p>
                      <a:endParaRPr lang="zh-TW" altLang="en-US" sz="14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BONUS-</a:t>
                      </a:r>
                      <a:r>
                        <a:rPr lang="zh-TW" altLang="en-US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天宮</a:t>
                      </a:r>
                      <a:endParaRPr lang="en-US" altLang="zh-TW" sz="14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出現</a:t>
                      </a:r>
                      <a:r>
                        <a:rPr lang="en-US" altLang="zh-TW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個進入免費遊戲</a:t>
                      </a: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主遊戲</a:t>
                      </a:r>
                      <a:r>
                        <a:rPr lang="en-US" altLang="zh-TW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:</a:t>
                      </a: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出現三個進入免費遊戲</a:t>
                      </a:r>
                      <a:endParaRPr lang="en-US" altLang="zh-TW" sz="1700" b="1" i="0" u="none" strike="noStrike" cap="none" spc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2982" marR="62982" marT="31491" marB="31491" anchor="ctr"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  <a:tr h="1886032"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</a:t>
                      </a:r>
                      <a:r>
                        <a:rPr lang="en-US" altLang="zh-TW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WILD-</a:t>
                      </a:r>
                      <a:r>
                        <a:rPr lang="zh-TW" altLang="en-US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黃金猴</a:t>
                      </a:r>
                      <a:endParaRPr lang="en-US" altLang="zh-TW" sz="14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Helvetica Light"/>
                        </a:rPr>
                        <a:t>可替代任何獎圖除了</a:t>
                      </a:r>
                      <a:r>
                        <a:rPr kumimoji="0" lang="en-US" altLang="zh-TW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Helvetica Light"/>
                        </a:rPr>
                        <a:t>BONUS</a:t>
                      </a:r>
                      <a:r>
                        <a:rPr kumimoji="0" lang="zh-TW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Helvetica Light"/>
                        </a:rPr>
                        <a:t>，</a:t>
                      </a:r>
                      <a:r>
                        <a:rPr kumimoji="0" lang="zh-TW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Helvetica Light"/>
                        </a:rPr>
                        <a:t>在免費遊戲中累積倍數</a:t>
                      </a: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TW" altLang="en-US" sz="17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在免費遊戲中為乘倍百搭</a:t>
                      </a:r>
                    </a:p>
                  </a:txBody>
                  <a:tcPr marL="62982" marR="62982" marT="31491" marB="31491" anchor="ctr"/>
                </a:tc>
                <a:extLst>
                  <a:ext uri="{0D108BD9-81ED-4DB2-BD59-A6C34878D82A}">
                    <a16:rowId xmlns:a16="http://schemas.microsoft.com/office/drawing/2014/main" val="2911360749"/>
                  </a:ext>
                </a:extLst>
              </a:tr>
              <a:tr h="1517195"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P1-</a:t>
                      </a:r>
                      <a:r>
                        <a:rPr lang="zh-TW" altLang="en-US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唐三藏</a:t>
                      </a:r>
                      <a:endParaRPr lang="en-US" altLang="zh-TW" sz="14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Helvetica Light"/>
                        </a:rPr>
                        <a:t>-</a:t>
                      </a:r>
                      <a:endParaRPr kumimoji="0" lang="zh-TW" alt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sym typeface="Helvetica Light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出現在全場景</a:t>
                      </a:r>
                      <a:endParaRPr lang="zh-TW" altLang="zh-TW" sz="1700" b="1" i="0" u="none" strike="noStrike" cap="none" spc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lvl="0" indent="0" algn="ctr" defTabSz="59637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endParaRPr lang="zh-TW" altLang="en-US" sz="1700" b="1" i="0" u="none" strike="noStrike" kern="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982" marR="62982" marT="31491" marB="31491" anchor="ctr"/>
                </a:tc>
                <a:extLst>
                  <a:ext uri="{0D108BD9-81ED-4DB2-BD59-A6C34878D82A}">
                    <a16:rowId xmlns:a16="http://schemas.microsoft.com/office/drawing/2014/main" val="1577784455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51819" y="348505"/>
            <a:ext cx="4712036" cy="4971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b="1"/>
              <a:t>獎圖符號</a:t>
            </a:r>
            <a:endParaRPr lang="en-US" altLang="zh-TW" sz="2800" b="1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833972" y="6567883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0862177" y="6443610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06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11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12" name="塞席爾商創曼有限公司  INITEX.CO.LTD">
            <a:extLst>
              <a:ext uri="{FF2B5EF4-FFF2-40B4-BE49-F238E27FC236}">
                <a16:creationId xmlns:a16="http://schemas.microsoft.com/office/drawing/2014/main" id="{48109C99-9BA4-4835-9D0B-A7C1B7151F6A}"/>
              </a:ext>
            </a:extLst>
          </p:cNvPr>
          <p:cNvSpPr txBox="1"/>
          <p:nvPr/>
        </p:nvSpPr>
        <p:spPr>
          <a:xfrm>
            <a:off x="5709621" y="6598690"/>
            <a:ext cx="1220409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 sz="895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 sz="895"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30D2153-4B99-4B20-80DF-07E19649C7D9}"/>
              </a:ext>
            </a:extLst>
          </p:cNvPr>
          <p:cNvSpPr/>
          <p:nvPr/>
        </p:nvSpPr>
        <p:spPr>
          <a:xfrm>
            <a:off x="6032371" y="3111017"/>
            <a:ext cx="127259" cy="636061"/>
          </a:xfrm>
          <a:prstGeom prst="rect">
            <a:avLst/>
          </a:prstGeom>
          <a:noFill/>
        </p:spPr>
        <p:txBody>
          <a:bodyPr wrap="none" lIns="62982" tIns="31491" rIns="62982" bIns="31491">
            <a:spAutoFit/>
          </a:bodyPr>
          <a:lstStyle/>
          <a:p>
            <a:pPr algn="ctr"/>
            <a:endParaRPr lang="zh-TW" altLang="en-US" sz="372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223A5B-79D2-41E0-916F-4AC9806E5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595" y="1539974"/>
            <a:ext cx="1414661" cy="137179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16B5D12-7DD3-45E5-A79B-3BA0DE53F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768" y="5131472"/>
            <a:ext cx="1235568" cy="116578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4FD3F2A-1933-4A3C-80CC-755254A8D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767" y="3206708"/>
            <a:ext cx="1386489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1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A45C99-33DE-42A6-862D-8D98A6534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875433"/>
              </p:ext>
            </p:extLst>
          </p:nvPr>
        </p:nvGraphicFramePr>
        <p:xfrm>
          <a:off x="1100177" y="786696"/>
          <a:ext cx="10513143" cy="56800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7476">
                  <a:extLst>
                    <a:ext uri="{9D8B030D-6E8A-4147-A177-3AD203B41FA5}">
                      <a16:colId xmlns:a16="http://schemas.microsoft.com/office/drawing/2014/main" val="1496533305"/>
                    </a:ext>
                  </a:extLst>
                </a:gridCol>
                <a:gridCol w="1706655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825989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5223023">
                  <a:extLst>
                    <a:ext uri="{9D8B030D-6E8A-4147-A177-3AD203B41FA5}">
                      <a16:colId xmlns:a16="http://schemas.microsoft.com/office/drawing/2014/main" val="66388674"/>
                    </a:ext>
                  </a:extLst>
                </a:gridCol>
              </a:tblGrid>
              <a:tr h="373729">
                <a:tc>
                  <a:txBody>
                    <a:bodyPr/>
                    <a:lstStyle/>
                    <a:p>
                      <a:r>
                        <a:rPr lang="zh-TW" altLang="en-US" sz="14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參考圖</a:t>
                      </a:r>
                    </a:p>
                  </a:txBody>
                  <a:tcPr marL="62982" marR="62982" marT="31491" marB="31491"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marL="62982" marR="62982" marT="31491" marB="31491"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marL="62982" marR="62982" marT="31491" marB="31491"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marL="62982" marR="62982" marT="31491" marB="31491"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1349222">
                <a:tc>
                  <a:txBody>
                    <a:bodyPr/>
                    <a:lstStyle/>
                    <a:p>
                      <a:endParaRPr lang="zh-TW" altLang="en-US" sz="14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P2-</a:t>
                      </a:r>
                      <a:r>
                        <a:rPr lang="zh-TW" altLang="en-US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孫悟空</a:t>
                      </a:r>
                      <a:endParaRPr lang="en-US" altLang="zh-TW" sz="14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endParaRPr lang="zh-TW" altLang="en-US" sz="14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altLang="en-US" sz="14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出現在全場景，在天竺場景時</a:t>
                      </a: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替代</a:t>
                      </a:r>
                      <a:r>
                        <a:rPr lang="en-US" altLang="zh-TW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A</a:t>
                      </a: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獎圖</a:t>
                      </a:r>
                      <a:endParaRPr lang="zh-TW" altLang="zh-TW" sz="1700" b="1" i="0" u="none" strike="noStrike" cap="none" spc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lvl="0" indent="0" algn="ctr" defTabSz="59637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endParaRPr lang="en-US" altLang="zh-TW" sz="1700" b="1" i="0" u="none" strike="noStrike" kern="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982" marR="62982" marT="31491" marB="31491" anchor="ctr"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  <a:tr h="1403252">
                <a:tc>
                  <a:txBody>
                    <a:bodyPr/>
                    <a:lstStyle/>
                    <a:p>
                      <a:endParaRPr lang="en-US" altLang="zh-TW" sz="14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P3-</a:t>
                      </a:r>
                      <a:r>
                        <a:rPr lang="zh-TW" altLang="en-US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觀音菩薩</a:t>
                      </a:r>
                      <a:endParaRPr lang="en-US" altLang="zh-TW" sz="14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endParaRPr lang="en-US" altLang="zh-TW" sz="14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Helvetica Light"/>
                        </a:rPr>
                        <a:t>-</a:t>
                      </a:r>
                      <a:endParaRPr kumimoji="0" lang="zh-TW" alt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sym typeface="Helvetica Light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出現在全場景，在天竺場景時</a:t>
                      </a: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替代</a:t>
                      </a:r>
                      <a:r>
                        <a:rPr lang="en-US" altLang="zh-TW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K</a:t>
                      </a: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獎圖</a:t>
                      </a:r>
                      <a:endParaRPr lang="zh-TW" altLang="zh-TW" sz="1700" b="1" i="0" u="none" strike="noStrike" cap="none" spc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2982" marR="62982" marT="31491" marB="31491" anchor="ctr"/>
                </a:tc>
                <a:extLst>
                  <a:ext uri="{0D108BD9-81ED-4DB2-BD59-A6C34878D82A}">
                    <a16:rowId xmlns:a16="http://schemas.microsoft.com/office/drawing/2014/main" val="3429875423"/>
                  </a:ext>
                </a:extLst>
              </a:tr>
              <a:tr h="1288356"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P4-</a:t>
                      </a:r>
                      <a:r>
                        <a:rPr lang="zh-TW" altLang="en-US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豬八戒</a:t>
                      </a:r>
                      <a:endParaRPr lang="en-US" altLang="zh-TW" sz="14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Helvetica Light"/>
                        </a:rPr>
                        <a:t>-</a:t>
                      </a:r>
                      <a:endParaRPr kumimoji="0" lang="zh-TW" alt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sym typeface="Helvetica Light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出現在全場景，在火焰山</a:t>
                      </a:r>
                      <a:r>
                        <a:rPr lang="en-US" altLang="zh-TW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/</a:t>
                      </a: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天竺場景時</a:t>
                      </a: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替代</a:t>
                      </a:r>
                      <a:r>
                        <a:rPr lang="en-US" altLang="zh-TW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Q</a:t>
                      </a: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獎圖</a:t>
                      </a:r>
                      <a:endParaRPr lang="zh-TW" altLang="zh-TW" sz="1700" b="1" i="0" u="none" strike="noStrike" cap="none" spc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2982" marR="62982" marT="31491" marB="31491" anchor="ctr"/>
                </a:tc>
                <a:extLst>
                  <a:ext uri="{0D108BD9-81ED-4DB2-BD59-A6C34878D82A}">
                    <a16:rowId xmlns:a16="http://schemas.microsoft.com/office/drawing/2014/main" val="2911360749"/>
                  </a:ext>
                </a:extLst>
              </a:tr>
              <a:tr h="1265484"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P5-</a:t>
                      </a:r>
                      <a:r>
                        <a:rPr lang="zh-TW" altLang="en-US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沙悟淨</a:t>
                      </a:r>
                      <a:endParaRPr lang="en-US" altLang="zh-TW" sz="14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Helvetica Light"/>
                        </a:rPr>
                        <a:t>-</a:t>
                      </a:r>
                      <a:endParaRPr kumimoji="0" lang="zh-TW" alt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sym typeface="Helvetica Light"/>
                      </a:endParaRPr>
                    </a:p>
                  </a:txBody>
                  <a:tcPr marL="62982" marR="62982" marT="31491" marB="31491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          出現在全場景，在水濂洞</a:t>
                      </a:r>
                      <a:r>
                        <a:rPr lang="en-US" altLang="zh-TW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/</a:t>
                      </a: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火焰山</a:t>
                      </a:r>
                      <a:r>
                        <a:rPr lang="en-US" altLang="zh-TW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/</a:t>
                      </a: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天竺場景時 </a:t>
                      </a: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替代</a:t>
                      </a:r>
                      <a:r>
                        <a:rPr lang="en-US" altLang="zh-TW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J</a:t>
                      </a:r>
                      <a:r>
                        <a:rPr lang="zh-TW" altLang="en-US" sz="1700" b="1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獎圖</a:t>
                      </a:r>
                      <a:endParaRPr lang="zh-TW" altLang="zh-TW" sz="1700" b="1" i="0" u="none" strike="noStrike" cap="none" spc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2982" marR="62982" marT="31491" marB="31491" anchor="ctr"/>
                </a:tc>
                <a:extLst>
                  <a:ext uri="{0D108BD9-81ED-4DB2-BD59-A6C34878D82A}">
                    <a16:rowId xmlns:a16="http://schemas.microsoft.com/office/drawing/2014/main" val="1577784455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0" y="413687"/>
            <a:ext cx="205795" cy="342991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275402" y="310463"/>
            <a:ext cx="4712036" cy="4971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803" tIns="32803" rIns="32803" bIns="32803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b="1"/>
              <a:t>獎圖符號</a:t>
            </a:r>
            <a:endParaRPr lang="en-US" altLang="zh-TW" sz="2800" b="1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833972" y="6567883"/>
            <a:ext cx="1943364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895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895"/>
              <a:t>  </a:t>
            </a:r>
            <a:r>
              <a:rPr sz="895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0862177" y="6541337"/>
            <a:ext cx="495851" cy="2570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sz="124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07</a:t>
            </a:r>
            <a:r>
              <a:rPr sz="1240">
                <a:latin typeface="Gotham Medium"/>
                <a:ea typeface="Gotham Medium"/>
                <a:cs typeface="Gotham Medium"/>
                <a:sym typeface="Gotham Medium"/>
              </a:rPr>
              <a:t>| </a:t>
            </a:r>
            <a:r>
              <a:rPr lang="en-US" altLang="zh-TW" sz="1240">
                <a:latin typeface="Gotham Medium"/>
                <a:ea typeface="Gotham Medium"/>
                <a:cs typeface="Gotham Medium"/>
                <a:sym typeface="Gotham Medium"/>
              </a:rPr>
              <a:t>11</a:t>
            </a:r>
            <a:endParaRPr sz="124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12" name="塞席爾商創曼有限公司  INITEX.CO.LTD">
            <a:extLst>
              <a:ext uri="{FF2B5EF4-FFF2-40B4-BE49-F238E27FC236}">
                <a16:creationId xmlns:a16="http://schemas.microsoft.com/office/drawing/2014/main" id="{48109C99-9BA4-4835-9D0B-A7C1B7151F6A}"/>
              </a:ext>
            </a:extLst>
          </p:cNvPr>
          <p:cNvSpPr txBox="1"/>
          <p:nvPr/>
        </p:nvSpPr>
        <p:spPr>
          <a:xfrm>
            <a:off x="5709621" y="6598690"/>
            <a:ext cx="1220409" cy="203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803" tIns="32803" rIns="32803" bIns="32803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 sz="895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 sz="895"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F089C2-81DD-4EAD-83A1-374BE6FA6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230" y="3961766"/>
            <a:ext cx="1151520" cy="11473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30F3C1-17E2-4FE2-9066-618DB7504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521" y="2619629"/>
            <a:ext cx="1152542" cy="116068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30D171D-83A9-4169-BFDB-0CD1A9A47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445" y="5210273"/>
            <a:ext cx="1247089" cy="125646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8E326C9-B26E-42A4-8F22-A5A6AFEAC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521" y="1301250"/>
            <a:ext cx="1074938" cy="114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2482</TotalTime>
  <Words>1146</Words>
  <Application>Microsoft Office PowerPoint</Application>
  <PresentationFormat>寬螢幕</PresentationFormat>
  <Paragraphs>158</Paragraphs>
  <Slides>15</Slides>
  <Notes>1</Notes>
  <HiddenSlides>1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31" baseType="lpstr">
      <vt:lpstr>.蘋方-繁</vt:lpstr>
      <vt:lpstr>Gotham Bold</vt:lpstr>
      <vt:lpstr>Gotham Medium</vt:lpstr>
      <vt:lpstr>Gotham-Book</vt:lpstr>
      <vt:lpstr>PingFang TC Light</vt:lpstr>
      <vt:lpstr>PingFang TC Semibold</vt:lpstr>
      <vt:lpstr>STCaiyun</vt:lpstr>
      <vt:lpstr>微軟正黑體</vt:lpstr>
      <vt:lpstr>Arial</vt:lpstr>
      <vt:lpstr>Arial</vt:lpstr>
      <vt:lpstr>Calibri</vt:lpstr>
      <vt:lpstr>Calibri Light</vt:lpstr>
      <vt:lpstr>Segoe UI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CC</dc:creator>
  <cp:lastModifiedBy>Evelyn</cp:lastModifiedBy>
  <cp:revision>1</cp:revision>
  <dcterms:created xsi:type="dcterms:W3CDTF">2020-11-23T07:43:12Z</dcterms:created>
  <dcterms:modified xsi:type="dcterms:W3CDTF">2021-03-12T05:55:32Z</dcterms:modified>
</cp:coreProperties>
</file>